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media/image8.jpg" ContentType="image/jpeg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media/image12.jpg" ContentType="image/jpeg"/>
  <Override PartName="/ppt/media/image13.jpg" ContentType="image/jpeg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media/image18.jpg" ContentType="image/jpeg"/>
  <Override PartName="/ppt/media/image19.jpg" ContentType="image/jpeg"/>
  <Override PartName="/ppt/media/image20.jpg" ContentType="image/jpeg"/>
  <Override PartName="/ppt/media/image23.jpg" ContentType="image/jpeg"/>
  <Override PartName="/ppt/media/image26.jpg" ContentType="image/jpeg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68" r:id="rId2"/>
    <p:sldId id="270" r:id="rId3"/>
    <p:sldId id="257" r:id="rId4"/>
    <p:sldId id="271" r:id="rId5"/>
    <p:sldId id="269" r:id="rId6"/>
    <p:sldId id="273" r:id="rId7"/>
    <p:sldId id="276" r:id="rId8"/>
    <p:sldId id="280" r:id="rId9"/>
    <p:sldId id="263" r:id="rId10"/>
    <p:sldId id="265" r:id="rId11"/>
    <p:sldId id="266" r:id="rId12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6998"/>
    <a:srgbClr val="4873A6"/>
    <a:srgbClr val="547FB4"/>
    <a:srgbClr val="4770A2"/>
    <a:srgbClr val="2B4A6E"/>
    <a:srgbClr val="D0D9E7"/>
    <a:srgbClr val="CFDDE8"/>
    <a:srgbClr val="82B4C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4660"/>
  </p:normalViewPr>
  <p:slideViewPr>
    <p:cSldViewPr>
      <p:cViewPr varScale="1">
        <p:scale>
          <a:sx n="74" d="100"/>
          <a:sy n="74" d="100"/>
        </p:scale>
        <p:origin x="66" y="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image" Target="../media/image7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image" Target="../media/image11.png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image" Target="../media/image18.jp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image" Target="../media/image18.jp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C1FECA-D7D5-4E70-A2DC-2CF051BB5765}" type="doc">
      <dgm:prSet loTypeId="urn:microsoft.com/office/officeart/2005/8/layout/list1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047FB271-B54B-413B-AD40-0DAF82D67AE0}">
      <dgm:prSet phldrT="[Текст]" custT="1"/>
      <dgm:spPr/>
      <dgm:t>
        <a:bodyPr/>
        <a:lstStyle/>
        <a:p>
          <a:r>
            <a:rPr lang="ru-RU" sz="1800" spc="-45" dirty="0" err="1" smtClean="0">
              <a:latin typeface="Arial" panose="020B0604020202020204" pitchFamily="34" charset="0"/>
              <a:cs typeface="Arial" panose="020B0604020202020204" pitchFamily="34" charset="0"/>
            </a:rPr>
            <a:t>Дэкрэт</a:t>
          </a:r>
          <a:r>
            <a:rPr lang="ru-RU" sz="1800" spc="-45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45" dirty="0" err="1" smtClean="0">
              <a:latin typeface="Arial" panose="020B0604020202020204" pitchFamily="34" charset="0"/>
              <a:cs typeface="Arial" panose="020B0604020202020204" pitchFamily="34" charset="0"/>
            </a:rPr>
            <a:t>Прэзідэнта</a:t>
          </a:r>
          <a:r>
            <a:rPr lang="ru-RU" sz="1800" spc="-45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45" dirty="0" err="1" smtClean="0">
              <a:latin typeface="Arial" panose="020B0604020202020204" pitchFamily="34" charset="0"/>
              <a:cs typeface="Arial" panose="020B0604020202020204" pitchFamily="34" charset="0"/>
            </a:rPr>
            <a:t>Рэспублікі</a:t>
          </a:r>
          <a:r>
            <a:rPr lang="ru-RU" sz="1800" spc="-45" dirty="0" smtClean="0">
              <a:latin typeface="Arial" panose="020B0604020202020204" pitchFamily="34" charset="0"/>
              <a:cs typeface="Arial" panose="020B0604020202020204" pitchFamily="34" charset="0"/>
            </a:rPr>
            <a:t> Беларусь ад 21.12.2017 № 8 "Аб </a:t>
          </a:r>
          <a:r>
            <a:rPr lang="ru-RU" sz="1800" spc="-45" dirty="0" err="1" smtClean="0">
              <a:latin typeface="Arial" panose="020B0604020202020204" pitchFamily="34" charset="0"/>
              <a:cs typeface="Arial" panose="020B0604020202020204" pitchFamily="34" charset="0"/>
            </a:rPr>
            <a:t>развіцці</a:t>
          </a:r>
          <a:r>
            <a:rPr lang="ru-RU" sz="1800" spc="-45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45" dirty="0" err="1" smtClean="0">
              <a:latin typeface="Arial" panose="020B0604020202020204" pitchFamily="34" charset="0"/>
              <a:cs typeface="Arial" panose="020B0604020202020204" pitchFamily="34" charset="0"/>
            </a:rPr>
            <a:t>лічбавай</a:t>
          </a:r>
          <a:r>
            <a:rPr lang="ru-RU" sz="1800" spc="-45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-45" dirty="0" err="1" smtClean="0">
              <a:latin typeface="Arial" panose="020B0604020202020204" pitchFamily="34" charset="0"/>
              <a:cs typeface="Arial" panose="020B0604020202020204" pitchFamily="34" charset="0"/>
            </a:rPr>
            <a:t>эканомікі</a:t>
          </a:r>
          <a:r>
            <a:rPr lang="ru-RU" sz="1800" spc="-45" dirty="0" smtClean="0">
              <a:latin typeface="Arial" panose="020B0604020202020204" pitchFamily="34" charset="0"/>
              <a:cs typeface="Arial" panose="020B0604020202020204" pitchFamily="34" charset="0"/>
            </a:rPr>
            <a:t>"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315A14-CE34-4F79-91B1-153E730246C4}" type="parTrans" cxnId="{C3DF8A4A-89A6-44D1-A292-1C50528C6B00}">
      <dgm:prSet/>
      <dgm:spPr/>
      <dgm:t>
        <a:bodyPr/>
        <a:lstStyle/>
        <a:p>
          <a:endParaRPr lang="ru-RU"/>
        </a:p>
      </dgm:t>
    </dgm:pt>
    <dgm:pt modelId="{87D2CDDF-2090-4361-98C3-9EEF8FF30EA8}" type="sibTrans" cxnId="{C3DF8A4A-89A6-44D1-A292-1C50528C6B00}">
      <dgm:prSet/>
      <dgm:spPr/>
      <dgm:t>
        <a:bodyPr/>
        <a:lstStyle/>
        <a:p>
          <a:endParaRPr lang="ru-RU"/>
        </a:p>
      </dgm:t>
    </dgm:pt>
    <dgm:pt modelId="{0F433A81-15B9-465E-AF56-43FDA4B161C7}">
      <dgm:prSet phldrT="[Текст]" custT="1"/>
      <dgm:spPr/>
      <dgm:t>
        <a:bodyPr/>
        <a:lstStyle/>
        <a:p>
          <a:r>
            <a:rPr lang="ru-RU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Канцэпцыя</a:t>
          </a:r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лічбавай</a:t>
          </a:r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трансфармацыі</a:t>
          </a:r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працэсаў</a:t>
          </a:r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 у </a:t>
          </a:r>
          <a:r>
            <a:rPr lang="ru-RU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сістэме</a:t>
          </a:r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адукацыі</a:t>
          </a:r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Рэспублікі</a:t>
          </a:r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 Беларусь на 2019-2025 гады (</a:t>
          </a:r>
          <a:r>
            <a:rPr lang="ru-RU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зацверджана</a:t>
          </a:r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Міністрам</a:t>
          </a:r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адукацыі</a:t>
          </a:r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Рэспублікі</a:t>
          </a:r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 Беларусь 15.03.2019)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064617-24AC-4C9A-BCD6-B884D42A208E}" type="parTrans" cxnId="{B936A426-DAB9-4359-B0A4-F3345CF90833}">
      <dgm:prSet/>
      <dgm:spPr/>
      <dgm:t>
        <a:bodyPr/>
        <a:lstStyle/>
        <a:p>
          <a:endParaRPr lang="ru-RU"/>
        </a:p>
      </dgm:t>
    </dgm:pt>
    <dgm:pt modelId="{3E2A9DF5-6847-4B89-9BB9-188F15955578}" type="sibTrans" cxnId="{B936A426-DAB9-4359-B0A4-F3345CF90833}">
      <dgm:prSet/>
      <dgm:spPr/>
      <dgm:t>
        <a:bodyPr/>
        <a:lstStyle/>
        <a:p>
          <a:endParaRPr lang="ru-RU"/>
        </a:p>
      </dgm:t>
    </dgm:pt>
    <dgm:pt modelId="{8AEDFD91-97B3-4F5B-ACF2-0E53A5612971}">
      <dgm:prSet phldrT="[Текст]" custT="1"/>
      <dgm:spPr/>
      <dgm:t>
        <a:bodyPr/>
        <a:lstStyle/>
        <a:p>
          <a:r>
            <a:rPr lang="ru-RU" sz="1800" spc="10" dirty="0" err="1" smtClean="0">
              <a:latin typeface="Arial" panose="020B0604020202020204" pitchFamily="34" charset="0"/>
              <a:cs typeface="Arial" panose="020B0604020202020204" pitchFamily="34" charset="0"/>
            </a:rPr>
            <a:t>Канцэптуальныя</a:t>
          </a:r>
          <a:r>
            <a:rPr lang="ru-RU" sz="1800" spc="1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0" dirty="0" err="1" smtClean="0">
              <a:latin typeface="Arial" panose="020B0604020202020204" pitchFamily="34" charset="0"/>
              <a:cs typeface="Arial" panose="020B0604020202020204" pitchFamily="34" charset="0"/>
            </a:rPr>
            <a:t>падыходы</a:t>
          </a:r>
          <a:r>
            <a:rPr lang="ru-RU" sz="1800" spc="10" dirty="0" smtClean="0">
              <a:latin typeface="Arial" panose="020B0604020202020204" pitchFamily="34" charset="0"/>
              <a:cs typeface="Arial" panose="020B0604020202020204" pitchFamily="34" charset="0"/>
            </a:rPr>
            <a:t> да </a:t>
          </a:r>
          <a:r>
            <a:rPr lang="ru-RU" sz="1800" spc="10" dirty="0" err="1" smtClean="0">
              <a:latin typeface="Arial" panose="020B0604020202020204" pitchFamily="34" charset="0"/>
              <a:cs typeface="Arial" panose="020B0604020202020204" pitchFamily="34" charset="0"/>
            </a:rPr>
            <a:t>развіцця</a:t>
          </a:r>
          <a:r>
            <a:rPr lang="ru-RU" sz="1800" spc="1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0" dirty="0" err="1" smtClean="0">
              <a:latin typeface="Arial" panose="020B0604020202020204" pitchFamily="34" charset="0"/>
              <a:cs typeface="Arial" panose="020B0604020202020204" pitchFamily="34" charset="0"/>
            </a:rPr>
            <a:t>сістэмы</a:t>
          </a:r>
          <a:r>
            <a:rPr lang="ru-RU" sz="1800" spc="1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0" dirty="0" err="1" smtClean="0">
              <a:latin typeface="Arial" panose="020B0604020202020204" pitchFamily="34" charset="0"/>
              <a:cs typeface="Arial" panose="020B0604020202020204" pitchFamily="34" charset="0"/>
            </a:rPr>
            <a:t>адукацыі</a:t>
          </a:r>
          <a:r>
            <a:rPr lang="ru-RU" sz="1800" spc="1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0" dirty="0" err="1" smtClean="0">
              <a:latin typeface="Arial" panose="020B0604020202020204" pitchFamily="34" charset="0"/>
              <a:cs typeface="Arial" panose="020B0604020202020204" pitchFamily="34" charset="0"/>
            </a:rPr>
            <a:t>Рэспублікі</a:t>
          </a:r>
          <a:r>
            <a:rPr lang="ru-RU" sz="1800" spc="10" dirty="0" smtClean="0">
              <a:latin typeface="Arial" panose="020B0604020202020204" pitchFamily="34" charset="0"/>
              <a:cs typeface="Arial" panose="020B0604020202020204" pitchFamily="34" charset="0"/>
            </a:rPr>
            <a:t> Беларусь да 2020 года і на </a:t>
          </a:r>
          <a:r>
            <a:rPr lang="ru-RU" sz="1800" spc="10" dirty="0" err="1" smtClean="0">
              <a:latin typeface="Arial" panose="020B0604020202020204" pitchFamily="34" charset="0"/>
              <a:cs typeface="Arial" panose="020B0604020202020204" pitchFamily="34" charset="0"/>
            </a:rPr>
            <a:t>перспектыву</a:t>
          </a:r>
          <a:r>
            <a:rPr lang="ru-RU" sz="1800" spc="10" dirty="0" smtClean="0">
              <a:latin typeface="Arial" panose="020B0604020202020204" pitchFamily="34" charset="0"/>
              <a:cs typeface="Arial" panose="020B0604020202020204" pitchFamily="34" charset="0"/>
            </a:rPr>
            <a:t> да 2030 года (</a:t>
          </a:r>
          <a:r>
            <a:rPr lang="ru-RU" sz="1800" spc="10" dirty="0" err="1" smtClean="0">
              <a:latin typeface="Arial" panose="020B0604020202020204" pitchFamily="34" charset="0"/>
              <a:cs typeface="Arial" panose="020B0604020202020204" pitchFamily="34" charset="0"/>
            </a:rPr>
            <a:t>зацверджаны</a:t>
          </a:r>
          <a:r>
            <a:rPr lang="ru-RU" sz="1800" spc="1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0" dirty="0" err="1" smtClean="0">
              <a:latin typeface="Arial" panose="020B0604020202020204" pitchFamily="34" charset="0"/>
              <a:cs typeface="Arial" panose="020B0604020202020204" pitchFamily="34" charset="0"/>
            </a:rPr>
            <a:t>загадам</a:t>
          </a:r>
          <a:r>
            <a:rPr lang="ru-RU" sz="1800" spc="1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0" dirty="0" err="1" smtClean="0">
              <a:latin typeface="Arial" panose="020B0604020202020204" pitchFamily="34" charset="0"/>
              <a:cs typeface="Arial" panose="020B0604020202020204" pitchFamily="34" charset="0"/>
            </a:rPr>
            <a:t>Міністра</a:t>
          </a:r>
          <a:r>
            <a:rPr lang="ru-RU" sz="1800" spc="1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0" dirty="0" err="1" smtClean="0">
              <a:latin typeface="Arial" panose="020B0604020202020204" pitchFamily="34" charset="0"/>
              <a:cs typeface="Arial" panose="020B0604020202020204" pitchFamily="34" charset="0"/>
            </a:rPr>
            <a:t>адукацыі</a:t>
          </a:r>
          <a:r>
            <a:rPr lang="ru-RU" sz="1800" spc="1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spc="10" dirty="0" err="1" smtClean="0">
              <a:latin typeface="Arial" panose="020B0604020202020204" pitchFamily="34" charset="0"/>
              <a:cs typeface="Arial" panose="020B0604020202020204" pitchFamily="34" charset="0"/>
            </a:rPr>
            <a:t>Рэспублікі</a:t>
          </a:r>
          <a:r>
            <a:rPr lang="ru-RU" sz="1800" spc="10" dirty="0" smtClean="0">
              <a:latin typeface="Arial" panose="020B0604020202020204" pitchFamily="34" charset="0"/>
              <a:cs typeface="Arial" panose="020B0604020202020204" pitchFamily="34" charset="0"/>
            </a:rPr>
            <a:t> Беларусь ад 29.11.2017 № 742)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1C73E8-29AB-4964-AC49-EEF483DEE098}" type="parTrans" cxnId="{E551EEF6-717D-45E9-8244-192BAE92A56D}">
      <dgm:prSet/>
      <dgm:spPr/>
      <dgm:t>
        <a:bodyPr/>
        <a:lstStyle/>
        <a:p>
          <a:endParaRPr lang="ru-RU"/>
        </a:p>
      </dgm:t>
    </dgm:pt>
    <dgm:pt modelId="{5F366B3F-1A92-4031-94FC-60D772F9CAEB}" type="sibTrans" cxnId="{E551EEF6-717D-45E9-8244-192BAE92A56D}">
      <dgm:prSet/>
      <dgm:spPr/>
      <dgm:t>
        <a:bodyPr/>
        <a:lstStyle/>
        <a:p>
          <a:endParaRPr lang="ru-RU"/>
        </a:p>
      </dgm:t>
    </dgm:pt>
    <dgm:pt modelId="{BE10FDC5-B607-404E-9F78-6E1750912B70}">
      <dgm:prSet phldrT="[Текст]" custT="1"/>
      <dgm:spPr/>
      <dgm:t>
        <a:bodyPr/>
        <a:lstStyle/>
        <a:p>
          <a:r>
            <a:rPr lang="be-BY" sz="1800" spc="10" dirty="0" smtClean="0">
              <a:latin typeface="Arial" panose="020B0604020202020204" pitchFamily="34" charset="0"/>
              <a:cs typeface="Arial" panose="020B0604020202020204" pitchFamily="34" charset="0"/>
            </a:rPr>
            <a:t>Загад Міністэрства адукацыі Рэспублікі Беларусь № 345 ад 13.08.2024 г. "Аб эксперыментальнай і інавацыйнай дзейнасці ў 2024/2025 навучальным годзе"</a:t>
          </a:r>
          <a:endParaRPr lang="ru-RU" sz="1800" spc="1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D465E2-021E-41CB-99D8-DA243A30A551}" type="parTrans" cxnId="{F72B9599-7BF0-4161-A5EC-A7098CEBFA40}">
      <dgm:prSet/>
      <dgm:spPr/>
      <dgm:t>
        <a:bodyPr/>
        <a:lstStyle/>
        <a:p>
          <a:endParaRPr lang="ru-RU"/>
        </a:p>
      </dgm:t>
    </dgm:pt>
    <dgm:pt modelId="{A73C71E4-6B2A-4F8B-9210-6614341AD821}" type="sibTrans" cxnId="{F72B9599-7BF0-4161-A5EC-A7098CEBFA40}">
      <dgm:prSet/>
      <dgm:spPr/>
      <dgm:t>
        <a:bodyPr/>
        <a:lstStyle/>
        <a:p>
          <a:endParaRPr lang="ru-RU"/>
        </a:p>
      </dgm:t>
    </dgm:pt>
    <dgm:pt modelId="{0C5D6FC8-0A4C-451F-B921-E6CE897970D1}">
      <dgm:prSet phldrT="[Текст]" custT="1"/>
      <dgm:spPr/>
      <dgm:t>
        <a:bodyPr/>
        <a:lstStyle/>
        <a:p>
          <a:r>
            <a:rPr lang="be-BY" sz="1800" spc="10" dirty="0" smtClean="0">
              <a:latin typeface="Arial" panose="020B0604020202020204" pitchFamily="34" charset="0"/>
              <a:cs typeface="Arial" panose="020B0604020202020204" pitchFamily="34" charset="0"/>
            </a:rPr>
            <a:t>Праграма развіцця ўстановы адукацыі "Беларускі дзяржаўны эканамічны ўніверсітэт" на 2021-2025 гады</a:t>
          </a:r>
          <a:endParaRPr lang="ru-RU" sz="1800" spc="1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D2F7A4-D471-4E0C-8A12-F45EC2584914}" type="parTrans" cxnId="{96B0C112-3068-49A0-82E4-F48C859AE3F1}">
      <dgm:prSet/>
      <dgm:spPr/>
      <dgm:t>
        <a:bodyPr/>
        <a:lstStyle/>
        <a:p>
          <a:endParaRPr lang="ru-RU"/>
        </a:p>
      </dgm:t>
    </dgm:pt>
    <dgm:pt modelId="{9535FBD9-B6B3-4EAC-AC02-75BFFAB0FD9D}" type="sibTrans" cxnId="{96B0C112-3068-49A0-82E4-F48C859AE3F1}">
      <dgm:prSet/>
      <dgm:spPr/>
      <dgm:t>
        <a:bodyPr/>
        <a:lstStyle/>
        <a:p>
          <a:endParaRPr lang="ru-RU"/>
        </a:p>
      </dgm:t>
    </dgm:pt>
    <dgm:pt modelId="{1356339B-B22F-4E71-83D3-FF79096E9CFA}">
      <dgm:prSet phldrT="[Текст]" custT="1"/>
      <dgm:spPr/>
      <dgm:t>
        <a:bodyPr/>
        <a:lstStyle/>
        <a:p>
          <a:r>
            <a:rPr lang="be-BY" sz="1800" spc="10" dirty="0" smtClean="0">
              <a:latin typeface="Arial" panose="020B0604020202020204" pitchFamily="34" charset="0"/>
              <a:cs typeface="Arial" panose="020B0604020202020204" pitchFamily="34" charset="0"/>
            </a:rPr>
            <a:t>Канцэпцыя інфарматызацыі ўстановы адукацыі "Беларускі дзяржаўны эканамічны ўніверсітэт" на 2021-2025 гады</a:t>
          </a:r>
          <a:endParaRPr lang="ru-RU" sz="1800" spc="1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A56013-5DE0-4C5F-8FA9-4677B6308718}" type="parTrans" cxnId="{D4F345F5-5759-4594-9F92-178177CFC5F9}">
      <dgm:prSet/>
      <dgm:spPr/>
      <dgm:t>
        <a:bodyPr/>
        <a:lstStyle/>
        <a:p>
          <a:endParaRPr lang="ru-RU"/>
        </a:p>
      </dgm:t>
    </dgm:pt>
    <dgm:pt modelId="{9AA70E1B-3D1D-4FE3-A5C2-0476F8223F67}" type="sibTrans" cxnId="{D4F345F5-5759-4594-9F92-178177CFC5F9}">
      <dgm:prSet/>
      <dgm:spPr/>
      <dgm:t>
        <a:bodyPr/>
        <a:lstStyle/>
        <a:p>
          <a:endParaRPr lang="ru-RU"/>
        </a:p>
      </dgm:t>
    </dgm:pt>
    <dgm:pt modelId="{909485DF-9DF3-43DC-81BB-C90B2036CF67}">
      <dgm:prSet phldrT="[Текст]" custT="1"/>
      <dgm:spPr/>
      <dgm:t>
        <a:bodyPr/>
        <a:lstStyle/>
        <a:p>
          <a:r>
            <a:rPr lang="be-BY" sz="1800" spc="-20" baseline="0" dirty="0" smtClean="0">
              <a:latin typeface="Arial" panose="020B0604020202020204" pitchFamily="34" charset="0"/>
              <a:cs typeface="Arial" panose="020B0604020202020204" pitchFamily="34" charset="0"/>
            </a:rPr>
            <a:t>Дзяржаўная праграма "Лічбавае развіццё Беларусі" на 2021–2025</a:t>
          </a:r>
          <a:r>
            <a:rPr lang="en-US" sz="1800" spc="-20" baseline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be-BY" sz="1800" spc="-20" baseline="0" dirty="0" smtClean="0">
              <a:latin typeface="Arial" panose="020B0604020202020204" pitchFamily="34" charset="0"/>
              <a:cs typeface="Arial" panose="020B0604020202020204" pitchFamily="34" charset="0"/>
            </a:rPr>
            <a:t>гады (зацверджана Пастановай Савета Міністраў Рэспублікі Беларусь ад 02.02.2021 № 66)</a:t>
          </a:r>
          <a:endParaRPr lang="ru-RU" sz="1800" spc="-20" baseline="0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282105-017B-463E-84B1-E83D32906825}" type="parTrans" cxnId="{5EA96A77-C718-4D1C-B602-2BB22776E468}">
      <dgm:prSet/>
      <dgm:spPr/>
      <dgm:t>
        <a:bodyPr/>
        <a:lstStyle/>
        <a:p>
          <a:endParaRPr lang="ru-RU"/>
        </a:p>
      </dgm:t>
    </dgm:pt>
    <dgm:pt modelId="{56C98F96-DAA1-493D-93CE-2E48D5A10D8E}" type="sibTrans" cxnId="{5EA96A77-C718-4D1C-B602-2BB22776E468}">
      <dgm:prSet/>
      <dgm:spPr/>
      <dgm:t>
        <a:bodyPr/>
        <a:lstStyle/>
        <a:p>
          <a:endParaRPr lang="ru-RU"/>
        </a:p>
      </dgm:t>
    </dgm:pt>
    <dgm:pt modelId="{698E9C0C-1718-4B6E-955F-31F2A756220A}" type="pres">
      <dgm:prSet presAssocID="{DFC1FECA-D7D5-4E70-A2DC-2CF051BB576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8E8A15-554B-481F-8A05-27C3290F4DA7}" type="pres">
      <dgm:prSet presAssocID="{047FB271-B54B-413B-AD40-0DAF82D67AE0}" presName="parentLin" presStyleCnt="0"/>
      <dgm:spPr/>
    </dgm:pt>
    <dgm:pt modelId="{54A3BC5B-2C9A-437F-AB6A-3EE63D89D70A}" type="pres">
      <dgm:prSet presAssocID="{047FB271-B54B-413B-AD40-0DAF82D67AE0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07140A1E-5E38-44BE-B52B-988036B18209}" type="pres">
      <dgm:prSet presAssocID="{047FB271-B54B-413B-AD40-0DAF82D67AE0}" presName="parentText" presStyleLbl="node1" presStyleIdx="0" presStyleCnt="7" custScaleX="1147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9AB475-48D5-45ED-A454-DEDDD3A03998}" type="pres">
      <dgm:prSet presAssocID="{047FB271-B54B-413B-AD40-0DAF82D67AE0}" presName="negativeSpace" presStyleCnt="0"/>
      <dgm:spPr/>
    </dgm:pt>
    <dgm:pt modelId="{BC992447-F039-4C12-AFAF-8237C17CB872}" type="pres">
      <dgm:prSet presAssocID="{047FB271-B54B-413B-AD40-0DAF82D67AE0}" presName="childText" presStyleLbl="conFgAcc1" presStyleIdx="0" presStyleCnt="7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</dgm:pt>
    <dgm:pt modelId="{F6AA8120-217D-4AAB-AD79-80FB2D3D5D48}" type="pres">
      <dgm:prSet presAssocID="{87D2CDDF-2090-4361-98C3-9EEF8FF30EA8}" presName="spaceBetweenRectangles" presStyleCnt="0"/>
      <dgm:spPr/>
    </dgm:pt>
    <dgm:pt modelId="{904D3A7A-C42F-4009-BA14-7F6955E43404}" type="pres">
      <dgm:prSet presAssocID="{909485DF-9DF3-43DC-81BB-C90B2036CF67}" presName="parentLin" presStyleCnt="0"/>
      <dgm:spPr/>
    </dgm:pt>
    <dgm:pt modelId="{CE97E9E8-2F89-4DBC-9A56-43AB33C2972C}" type="pres">
      <dgm:prSet presAssocID="{909485DF-9DF3-43DC-81BB-C90B2036CF67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BC904D9B-E9C7-461D-B7F6-6C3E3301D62D}" type="pres">
      <dgm:prSet presAssocID="{909485DF-9DF3-43DC-81BB-C90B2036CF67}" presName="parentText" presStyleLbl="node1" presStyleIdx="1" presStyleCnt="7" custScaleX="114736" custScaleY="114146" custLinFactNeighborX="-1886" custLinFactNeighborY="7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38CCFE-F51B-4D24-96FF-20074EA27B82}" type="pres">
      <dgm:prSet presAssocID="{909485DF-9DF3-43DC-81BB-C90B2036CF67}" presName="negativeSpace" presStyleCnt="0"/>
      <dgm:spPr/>
    </dgm:pt>
    <dgm:pt modelId="{74279861-3366-4669-9076-F41B7B1EEB03}" type="pres">
      <dgm:prSet presAssocID="{909485DF-9DF3-43DC-81BB-C90B2036CF67}" presName="childText" presStyleLbl="conFgAcc1" presStyleIdx="1" presStyleCnt="7">
        <dgm:presLayoutVars>
          <dgm:bulletEnabled val="1"/>
        </dgm:presLayoutVars>
      </dgm:prSet>
      <dgm:spPr/>
    </dgm:pt>
    <dgm:pt modelId="{B6B946C7-41BD-4AAB-A355-5A054472B934}" type="pres">
      <dgm:prSet presAssocID="{56C98F96-DAA1-493D-93CE-2E48D5A10D8E}" presName="spaceBetweenRectangles" presStyleCnt="0"/>
      <dgm:spPr/>
    </dgm:pt>
    <dgm:pt modelId="{36B63100-21F1-453A-AB4A-38AD2056F6F1}" type="pres">
      <dgm:prSet presAssocID="{0F433A81-15B9-465E-AF56-43FDA4B161C7}" presName="parentLin" presStyleCnt="0"/>
      <dgm:spPr/>
    </dgm:pt>
    <dgm:pt modelId="{135CD845-6488-4A76-80EE-13FCF94E52B0}" type="pres">
      <dgm:prSet presAssocID="{0F433A81-15B9-465E-AF56-43FDA4B161C7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C9E2F26F-B018-4711-9EA1-CF592BC2D1FF}" type="pres">
      <dgm:prSet presAssocID="{0F433A81-15B9-465E-AF56-43FDA4B161C7}" presName="parentText" presStyleLbl="node1" presStyleIdx="2" presStyleCnt="7" custScaleX="114736" custScaleY="1141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DA3CAB-29B3-4165-8C45-F6DF2900EDED}" type="pres">
      <dgm:prSet presAssocID="{0F433A81-15B9-465E-AF56-43FDA4B161C7}" presName="negativeSpace" presStyleCnt="0"/>
      <dgm:spPr/>
    </dgm:pt>
    <dgm:pt modelId="{092D28B8-5660-4333-86C6-49521CD9C81D}" type="pres">
      <dgm:prSet presAssocID="{0F433A81-15B9-465E-AF56-43FDA4B161C7}" presName="childText" presStyleLbl="conFgAcc1" presStyleIdx="2" presStyleCnt="7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</dgm:pt>
    <dgm:pt modelId="{A14DD125-6E97-4B0E-804A-08C32545D536}" type="pres">
      <dgm:prSet presAssocID="{3E2A9DF5-6847-4B89-9BB9-188F15955578}" presName="spaceBetweenRectangles" presStyleCnt="0"/>
      <dgm:spPr/>
    </dgm:pt>
    <dgm:pt modelId="{1702FA39-F780-4264-87E5-6465CDE5A229}" type="pres">
      <dgm:prSet presAssocID="{8AEDFD91-97B3-4F5B-ACF2-0E53A5612971}" presName="parentLin" presStyleCnt="0"/>
      <dgm:spPr/>
    </dgm:pt>
    <dgm:pt modelId="{F28FD42E-1681-4BF7-9FB8-208F044775BF}" type="pres">
      <dgm:prSet presAssocID="{8AEDFD91-97B3-4F5B-ACF2-0E53A5612971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4389152A-5134-4EDD-9336-2800D112AC44}" type="pres">
      <dgm:prSet presAssocID="{8AEDFD91-97B3-4F5B-ACF2-0E53A5612971}" presName="parentText" presStyleLbl="node1" presStyleIdx="3" presStyleCnt="7" custScaleX="1147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871C6A-9753-4C15-BA21-98517122BE03}" type="pres">
      <dgm:prSet presAssocID="{8AEDFD91-97B3-4F5B-ACF2-0E53A5612971}" presName="negativeSpace" presStyleCnt="0"/>
      <dgm:spPr/>
    </dgm:pt>
    <dgm:pt modelId="{53BDE296-9F1D-4EC0-A667-545F798065A2}" type="pres">
      <dgm:prSet presAssocID="{8AEDFD91-97B3-4F5B-ACF2-0E53A5612971}" presName="childText" presStyleLbl="conFgAcc1" presStyleIdx="3" presStyleCnt="7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</dgm:pt>
    <dgm:pt modelId="{FDB329A0-9DF9-4190-B578-462E597BAE09}" type="pres">
      <dgm:prSet presAssocID="{5F366B3F-1A92-4031-94FC-60D772F9CAEB}" presName="spaceBetweenRectangles" presStyleCnt="0"/>
      <dgm:spPr/>
    </dgm:pt>
    <dgm:pt modelId="{CB294B99-4540-4136-8C46-B51B2E6564D8}" type="pres">
      <dgm:prSet presAssocID="{BE10FDC5-B607-404E-9F78-6E1750912B70}" presName="parentLin" presStyleCnt="0"/>
      <dgm:spPr/>
    </dgm:pt>
    <dgm:pt modelId="{AD259EBE-C05F-4C59-B968-83B2E41BBA40}" type="pres">
      <dgm:prSet presAssocID="{BE10FDC5-B607-404E-9F78-6E1750912B70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17CFB2C1-FD21-4B1E-ABDC-223B2629B73E}" type="pres">
      <dgm:prSet presAssocID="{BE10FDC5-B607-404E-9F78-6E1750912B70}" presName="parentText" presStyleLbl="node1" presStyleIdx="4" presStyleCnt="7" custScaleX="1147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4140E7-28E2-49DC-B96B-773062484FDE}" type="pres">
      <dgm:prSet presAssocID="{BE10FDC5-B607-404E-9F78-6E1750912B70}" presName="negativeSpace" presStyleCnt="0"/>
      <dgm:spPr/>
    </dgm:pt>
    <dgm:pt modelId="{F47F2FFE-15E8-42D1-B819-E08472585EB4}" type="pres">
      <dgm:prSet presAssocID="{BE10FDC5-B607-404E-9F78-6E1750912B70}" presName="childText" presStyleLbl="conFgAcc1" presStyleIdx="4" presStyleCnt="7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  <dgm:t>
        <a:bodyPr/>
        <a:lstStyle/>
        <a:p>
          <a:endParaRPr lang="ru-RU"/>
        </a:p>
      </dgm:t>
    </dgm:pt>
    <dgm:pt modelId="{1AA95CEB-0BDD-4061-829E-CF2881A1A7EA}" type="pres">
      <dgm:prSet presAssocID="{A73C71E4-6B2A-4F8B-9210-6614341AD821}" presName="spaceBetweenRectangles" presStyleCnt="0"/>
      <dgm:spPr/>
    </dgm:pt>
    <dgm:pt modelId="{64DDF791-F2BE-4017-87DE-52AC9D266313}" type="pres">
      <dgm:prSet presAssocID="{0C5D6FC8-0A4C-451F-B921-E6CE897970D1}" presName="parentLin" presStyleCnt="0"/>
      <dgm:spPr/>
    </dgm:pt>
    <dgm:pt modelId="{A68820E4-D50D-43E0-B46C-2930B0BDB240}" type="pres">
      <dgm:prSet presAssocID="{0C5D6FC8-0A4C-451F-B921-E6CE897970D1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8081DE6C-C377-4542-BFA9-FCCDD8929266}" type="pres">
      <dgm:prSet presAssocID="{0C5D6FC8-0A4C-451F-B921-E6CE897970D1}" presName="parentText" presStyleLbl="node1" presStyleIdx="5" presStyleCnt="7" custScaleX="1147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F68B1E-FA33-4321-9B61-B65780B4D5ED}" type="pres">
      <dgm:prSet presAssocID="{0C5D6FC8-0A4C-451F-B921-E6CE897970D1}" presName="negativeSpace" presStyleCnt="0"/>
      <dgm:spPr/>
    </dgm:pt>
    <dgm:pt modelId="{47981C61-C729-4F78-AB9D-73CEB16567BC}" type="pres">
      <dgm:prSet presAssocID="{0C5D6FC8-0A4C-451F-B921-E6CE897970D1}" presName="childText" presStyleLbl="conFgAcc1" presStyleIdx="5" presStyleCnt="7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</dgm:pt>
    <dgm:pt modelId="{F83D730C-7605-4D25-89B4-261B1A29EF57}" type="pres">
      <dgm:prSet presAssocID="{9535FBD9-B6B3-4EAC-AC02-75BFFAB0FD9D}" presName="spaceBetweenRectangles" presStyleCnt="0"/>
      <dgm:spPr/>
    </dgm:pt>
    <dgm:pt modelId="{8D75E773-6486-4D80-B408-0B1FCA2E1BB4}" type="pres">
      <dgm:prSet presAssocID="{1356339B-B22F-4E71-83D3-FF79096E9CFA}" presName="parentLin" presStyleCnt="0"/>
      <dgm:spPr/>
    </dgm:pt>
    <dgm:pt modelId="{F1A6280D-C335-4E0F-B9E4-0F9D8E1C1754}" type="pres">
      <dgm:prSet presAssocID="{1356339B-B22F-4E71-83D3-FF79096E9CFA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418212D9-DA7A-4032-95BE-42B9E7528457}" type="pres">
      <dgm:prSet presAssocID="{1356339B-B22F-4E71-83D3-FF79096E9CFA}" presName="parentText" presStyleLbl="node1" presStyleIdx="6" presStyleCnt="7" custScaleX="1147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63EC95-F743-477D-AF21-A72554E5966F}" type="pres">
      <dgm:prSet presAssocID="{1356339B-B22F-4E71-83D3-FF79096E9CFA}" presName="negativeSpace" presStyleCnt="0"/>
      <dgm:spPr/>
    </dgm:pt>
    <dgm:pt modelId="{701ED1E0-F0A4-40B7-B6FF-44A110241278}" type="pres">
      <dgm:prSet presAssocID="{1356339B-B22F-4E71-83D3-FF79096E9CFA}" presName="childText" presStyleLbl="conFgAcc1" presStyleIdx="6" presStyleCnt="7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</dgm:pt>
  </dgm:ptLst>
  <dgm:cxnLst>
    <dgm:cxn modelId="{F9AAE6B9-7679-413C-BB13-C65373F900DE}" type="presOf" srcId="{909485DF-9DF3-43DC-81BB-C90B2036CF67}" destId="{BC904D9B-E9C7-461D-B7F6-6C3E3301D62D}" srcOrd="1" destOrd="0" presId="urn:microsoft.com/office/officeart/2005/8/layout/list1"/>
    <dgm:cxn modelId="{5E75BE64-D638-403F-A7A2-AE365608F077}" type="presOf" srcId="{0F433A81-15B9-465E-AF56-43FDA4B161C7}" destId="{135CD845-6488-4A76-80EE-13FCF94E52B0}" srcOrd="0" destOrd="0" presId="urn:microsoft.com/office/officeart/2005/8/layout/list1"/>
    <dgm:cxn modelId="{B936A426-DAB9-4359-B0A4-F3345CF90833}" srcId="{DFC1FECA-D7D5-4E70-A2DC-2CF051BB5765}" destId="{0F433A81-15B9-465E-AF56-43FDA4B161C7}" srcOrd="2" destOrd="0" parTransId="{5E064617-24AC-4C9A-BCD6-B884D42A208E}" sibTransId="{3E2A9DF5-6847-4B89-9BB9-188F15955578}"/>
    <dgm:cxn modelId="{96B0C112-3068-49A0-82E4-F48C859AE3F1}" srcId="{DFC1FECA-D7D5-4E70-A2DC-2CF051BB5765}" destId="{0C5D6FC8-0A4C-451F-B921-E6CE897970D1}" srcOrd="5" destOrd="0" parTransId="{A3D2F7A4-D471-4E0C-8A12-F45EC2584914}" sibTransId="{9535FBD9-B6B3-4EAC-AC02-75BFFAB0FD9D}"/>
    <dgm:cxn modelId="{0815ADBA-788F-41F8-B2A0-7D3D7A20A87E}" type="presOf" srcId="{DFC1FECA-D7D5-4E70-A2DC-2CF051BB5765}" destId="{698E9C0C-1718-4B6E-955F-31F2A756220A}" srcOrd="0" destOrd="0" presId="urn:microsoft.com/office/officeart/2005/8/layout/list1"/>
    <dgm:cxn modelId="{E551EEF6-717D-45E9-8244-192BAE92A56D}" srcId="{DFC1FECA-D7D5-4E70-A2DC-2CF051BB5765}" destId="{8AEDFD91-97B3-4F5B-ACF2-0E53A5612971}" srcOrd="3" destOrd="0" parTransId="{001C73E8-29AB-4964-AC49-EEF483DEE098}" sibTransId="{5F366B3F-1A92-4031-94FC-60D772F9CAEB}"/>
    <dgm:cxn modelId="{DA959700-872B-4287-A769-83F195CF17A6}" type="presOf" srcId="{0F433A81-15B9-465E-AF56-43FDA4B161C7}" destId="{C9E2F26F-B018-4711-9EA1-CF592BC2D1FF}" srcOrd="1" destOrd="0" presId="urn:microsoft.com/office/officeart/2005/8/layout/list1"/>
    <dgm:cxn modelId="{BA8764D7-4464-40FD-8920-237166866027}" type="presOf" srcId="{909485DF-9DF3-43DC-81BB-C90B2036CF67}" destId="{CE97E9E8-2F89-4DBC-9A56-43AB33C2972C}" srcOrd="0" destOrd="0" presId="urn:microsoft.com/office/officeart/2005/8/layout/list1"/>
    <dgm:cxn modelId="{F72B9599-7BF0-4161-A5EC-A7098CEBFA40}" srcId="{DFC1FECA-D7D5-4E70-A2DC-2CF051BB5765}" destId="{BE10FDC5-B607-404E-9F78-6E1750912B70}" srcOrd="4" destOrd="0" parTransId="{5AD465E2-021E-41CB-99D8-DA243A30A551}" sibTransId="{A73C71E4-6B2A-4F8B-9210-6614341AD821}"/>
    <dgm:cxn modelId="{386F303E-0CF4-4691-B33B-96558CC0C84F}" type="presOf" srcId="{8AEDFD91-97B3-4F5B-ACF2-0E53A5612971}" destId="{F28FD42E-1681-4BF7-9FB8-208F044775BF}" srcOrd="0" destOrd="0" presId="urn:microsoft.com/office/officeart/2005/8/layout/list1"/>
    <dgm:cxn modelId="{C3DF8A4A-89A6-44D1-A292-1C50528C6B00}" srcId="{DFC1FECA-D7D5-4E70-A2DC-2CF051BB5765}" destId="{047FB271-B54B-413B-AD40-0DAF82D67AE0}" srcOrd="0" destOrd="0" parTransId="{F6315A14-CE34-4F79-91B1-153E730246C4}" sibTransId="{87D2CDDF-2090-4361-98C3-9EEF8FF30EA8}"/>
    <dgm:cxn modelId="{C47C9075-457E-4E10-9B86-38B7348005BB}" type="presOf" srcId="{1356339B-B22F-4E71-83D3-FF79096E9CFA}" destId="{F1A6280D-C335-4E0F-B9E4-0F9D8E1C1754}" srcOrd="0" destOrd="0" presId="urn:microsoft.com/office/officeart/2005/8/layout/list1"/>
    <dgm:cxn modelId="{5EA96A77-C718-4D1C-B602-2BB22776E468}" srcId="{DFC1FECA-D7D5-4E70-A2DC-2CF051BB5765}" destId="{909485DF-9DF3-43DC-81BB-C90B2036CF67}" srcOrd="1" destOrd="0" parTransId="{CE282105-017B-463E-84B1-E83D32906825}" sibTransId="{56C98F96-DAA1-493D-93CE-2E48D5A10D8E}"/>
    <dgm:cxn modelId="{49A54D74-4642-41FE-B254-FC93EF339D38}" type="presOf" srcId="{0C5D6FC8-0A4C-451F-B921-E6CE897970D1}" destId="{8081DE6C-C377-4542-BFA9-FCCDD8929266}" srcOrd="1" destOrd="0" presId="urn:microsoft.com/office/officeart/2005/8/layout/list1"/>
    <dgm:cxn modelId="{4192BB38-1904-4E98-8C91-82372C4EB015}" type="presOf" srcId="{047FB271-B54B-413B-AD40-0DAF82D67AE0}" destId="{54A3BC5B-2C9A-437F-AB6A-3EE63D89D70A}" srcOrd="0" destOrd="0" presId="urn:microsoft.com/office/officeart/2005/8/layout/list1"/>
    <dgm:cxn modelId="{02D3414F-C478-4A2E-BD1B-B01FB2185BCE}" type="presOf" srcId="{8AEDFD91-97B3-4F5B-ACF2-0E53A5612971}" destId="{4389152A-5134-4EDD-9336-2800D112AC44}" srcOrd="1" destOrd="0" presId="urn:microsoft.com/office/officeart/2005/8/layout/list1"/>
    <dgm:cxn modelId="{9550D19A-737B-4E5F-A8F9-CA62A4B2E63E}" type="presOf" srcId="{1356339B-B22F-4E71-83D3-FF79096E9CFA}" destId="{418212D9-DA7A-4032-95BE-42B9E7528457}" srcOrd="1" destOrd="0" presId="urn:microsoft.com/office/officeart/2005/8/layout/list1"/>
    <dgm:cxn modelId="{B4D38059-3AD1-4407-85B3-7A2037BE66A0}" type="presOf" srcId="{0C5D6FC8-0A4C-451F-B921-E6CE897970D1}" destId="{A68820E4-D50D-43E0-B46C-2930B0BDB240}" srcOrd="0" destOrd="0" presId="urn:microsoft.com/office/officeart/2005/8/layout/list1"/>
    <dgm:cxn modelId="{D4F345F5-5759-4594-9F92-178177CFC5F9}" srcId="{DFC1FECA-D7D5-4E70-A2DC-2CF051BB5765}" destId="{1356339B-B22F-4E71-83D3-FF79096E9CFA}" srcOrd="6" destOrd="0" parTransId="{C1A56013-5DE0-4C5F-8FA9-4677B6308718}" sibTransId="{9AA70E1B-3D1D-4FE3-A5C2-0476F8223F67}"/>
    <dgm:cxn modelId="{8E98A397-C7FF-4810-AAA6-FB185F1D9C77}" type="presOf" srcId="{BE10FDC5-B607-404E-9F78-6E1750912B70}" destId="{AD259EBE-C05F-4C59-B968-83B2E41BBA40}" srcOrd="0" destOrd="0" presId="urn:microsoft.com/office/officeart/2005/8/layout/list1"/>
    <dgm:cxn modelId="{69F6F3A7-5336-4002-A991-104B16CBD600}" type="presOf" srcId="{BE10FDC5-B607-404E-9F78-6E1750912B70}" destId="{17CFB2C1-FD21-4B1E-ABDC-223B2629B73E}" srcOrd="1" destOrd="0" presId="urn:microsoft.com/office/officeart/2005/8/layout/list1"/>
    <dgm:cxn modelId="{505B791A-E642-4937-B45D-F6F97B165B45}" type="presOf" srcId="{047FB271-B54B-413B-AD40-0DAF82D67AE0}" destId="{07140A1E-5E38-44BE-B52B-988036B18209}" srcOrd="1" destOrd="0" presId="urn:microsoft.com/office/officeart/2005/8/layout/list1"/>
    <dgm:cxn modelId="{3A720B99-069C-4C46-AB9A-D0A6FB5C904B}" type="presParOf" srcId="{698E9C0C-1718-4B6E-955F-31F2A756220A}" destId="{3E8E8A15-554B-481F-8A05-27C3290F4DA7}" srcOrd="0" destOrd="0" presId="urn:microsoft.com/office/officeart/2005/8/layout/list1"/>
    <dgm:cxn modelId="{E817C054-789F-45DE-B9C0-09A10844AB77}" type="presParOf" srcId="{3E8E8A15-554B-481F-8A05-27C3290F4DA7}" destId="{54A3BC5B-2C9A-437F-AB6A-3EE63D89D70A}" srcOrd="0" destOrd="0" presId="urn:microsoft.com/office/officeart/2005/8/layout/list1"/>
    <dgm:cxn modelId="{1DECB037-5FFB-485E-93E2-31D18054D81C}" type="presParOf" srcId="{3E8E8A15-554B-481F-8A05-27C3290F4DA7}" destId="{07140A1E-5E38-44BE-B52B-988036B18209}" srcOrd="1" destOrd="0" presId="urn:microsoft.com/office/officeart/2005/8/layout/list1"/>
    <dgm:cxn modelId="{336849C3-7F97-40DF-A2FD-669736332865}" type="presParOf" srcId="{698E9C0C-1718-4B6E-955F-31F2A756220A}" destId="{F39AB475-48D5-45ED-A454-DEDDD3A03998}" srcOrd="1" destOrd="0" presId="urn:microsoft.com/office/officeart/2005/8/layout/list1"/>
    <dgm:cxn modelId="{14A97F7E-A570-4F8E-98EF-4B64696333A2}" type="presParOf" srcId="{698E9C0C-1718-4B6E-955F-31F2A756220A}" destId="{BC992447-F039-4C12-AFAF-8237C17CB872}" srcOrd="2" destOrd="0" presId="urn:microsoft.com/office/officeart/2005/8/layout/list1"/>
    <dgm:cxn modelId="{DE7271EF-1ACF-4B4F-816F-88AA118DAE63}" type="presParOf" srcId="{698E9C0C-1718-4B6E-955F-31F2A756220A}" destId="{F6AA8120-217D-4AAB-AD79-80FB2D3D5D48}" srcOrd="3" destOrd="0" presId="urn:microsoft.com/office/officeart/2005/8/layout/list1"/>
    <dgm:cxn modelId="{D829C023-DEC1-45CE-BF2C-A9C7602389CB}" type="presParOf" srcId="{698E9C0C-1718-4B6E-955F-31F2A756220A}" destId="{904D3A7A-C42F-4009-BA14-7F6955E43404}" srcOrd="4" destOrd="0" presId="urn:microsoft.com/office/officeart/2005/8/layout/list1"/>
    <dgm:cxn modelId="{480A3FC5-EC01-41E6-B7B8-36F1D36C17A5}" type="presParOf" srcId="{904D3A7A-C42F-4009-BA14-7F6955E43404}" destId="{CE97E9E8-2F89-4DBC-9A56-43AB33C2972C}" srcOrd="0" destOrd="0" presId="urn:microsoft.com/office/officeart/2005/8/layout/list1"/>
    <dgm:cxn modelId="{4ACFB379-D72A-4D9F-97B1-E6F7A9BF74D6}" type="presParOf" srcId="{904D3A7A-C42F-4009-BA14-7F6955E43404}" destId="{BC904D9B-E9C7-461D-B7F6-6C3E3301D62D}" srcOrd="1" destOrd="0" presId="urn:microsoft.com/office/officeart/2005/8/layout/list1"/>
    <dgm:cxn modelId="{B7F4A2C3-28C5-49AE-9FF1-F31C2358D22C}" type="presParOf" srcId="{698E9C0C-1718-4B6E-955F-31F2A756220A}" destId="{FD38CCFE-F51B-4D24-96FF-20074EA27B82}" srcOrd="5" destOrd="0" presId="urn:microsoft.com/office/officeart/2005/8/layout/list1"/>
    <dgm:cxn modelId="{2B86FD7E-9188-4FD3-B5B1-E9DF391485F7}" type="presParOf" srcId="{698E9C0C-1718-4B6E-955F-31F2A756220A}" destId="{74279861-3366-4669-9076-F41B7B1EEB03}" srcOrd="6" destOrd="0" presId="urn:microsoft.com/office/officeart/2005/8/layout/list1"/>
    <dgm:cxn modelId="{2ECE4868-D4A4-4247-BD55-0F2C68A35713}" type="presParOf" srcId="{698E9C0C-1718-4B6E-955F-31F2A756220A}" destId="{B6B946C7-41BD-4AAB-A355-5A054472B934}" srcOrd="7" destOrd="0" presId="urn:microsoft.com/office/officeart/2005/8/layout/list1"/>
    <dgm:cxn modelId="{D3199165-61DB-441A-AE36-C44AA49B86B7}" type="presParOf" srcId="{698E9C0C-1718-4B6E-955F-31F2A756220A}" destId="{36B63100-21F1-453A-AB4A-38AD2056F6F1}" srcOrd="8" destOrd="0" presId="urn:microsoft.com/office/officeart/2005/8/layout/list1"/>
    <dgm:cxn modelId="{1FB99138-838C-4FCA-A23C-69A52E8D6F1A}" type="presParOf" srcId="{36B63100-21F1-453A-AB4A-38AD2056F6F1}" destId="{135CD845-6488-4A76-80EE-13FCF94E52B0}" srcOrd="0" destOrd="0" presId="urn:microsoft.com/office/officeart/2005/8/layout/list1"/>
    <dgm:cxn modelId="{7EDAF099-DD4B-4A65-8157-0F4840223548}" type="presParOf" srcId="{36B63100-21F1-453A-AB4A-38AD2056F6F1}" destId="{C9E2F26F-B018-4711-9EA1-CF592BC2D1FF}" srcOrd="1" destOrd="0" presId="urn:microsoft.com/office/officeart/2005/8/layout/list1"/>
    <dgm:cxn modelId="{C85463AD-9DC7-470A-86C7-A2EA710B8866}" type="presParOf" srcId="{698E9C0C-1718-4B6E-955F-31F2A756220A}" destId="{FDDA3CAB-29B3-4165-8C45-F6DF2900EDED}" srcOrd="9" destOrd="0" presId="urn:microsoft.com/office/officeart/2005/8/layout/list1"/>
    <dgm:cxn modelId="{789018A9-96B3-40DC-9C21-F339E88695ED}" type="presParOf" srcId="{698E9C0C-1718-4B6E-955F-31F2A756220A}" destId="{092D28B8-5660-4333-86C6-49521CD9C81D}" srcOrd="10" destOrd="0" presId="urn:microsoft.com/office/officeart/2005/8/layout/list1"/>
    <dgm:cxn modelId="{9341DE70-73BE-4AB3-B34A-FBE02C106145}" type="presParOf" srcId="{698E9C0C-1718-4B6E-955F-31F2A756220A}" destId="{A14DD125-6E97-4B0E-804A-08C32545D536}" srcOrd="11" destOrd="0" presId="urn:microsoft.com/office/officeart/2005/8/layout/list1"/>
    <dgm:cxn modelId="{637F80BE-0720-4C8B-A94C-27C7078153DA}" type="presParOf" srcId="{698E9C0C-1718-4B6E-955F-31F2A756220A}" destId="{1702FA39-F780-4264-87E5-6465CDE5A229}" srcOrd="12" destOrd="0" presId="urn:microsoft.com/office/officeart/2005/8/layout/list1"/>
    <dgm:cxn modelId="{AABDFC69-135C-45F2-BFAA-0ACC2EBDB729}" type="presParOf" srcId="{1702FA39-F780-4264-87E5-6465CDE5A229}" destId="{F28FD42E-1681-4BF7-9FB8-208F044775BF}" srcOrd="0" destOrd="0" presId="urn:microsoft.com/office/officeart/2005/8/layout/list1"/>
    <dgm:cxn modelId="{48007E83-D49E-45B0-BB0B-7E28766F9F68}" type="presParOf" srcId="{1702FA39-F780-4264-87E5-6465CDE5A229}" destId="{4389152A-5134-4EDD-9336-2800D112AC44}" srcOrd="1" destOrd="0" presId="urn:microsoft.com/office/officeart/2005/8/layout/list1"/>
    <dgm:cxn modelId="{783716EC-6DC8-42B3-A906-114E7544641E}" type="presParOf" srcId="{698E9C0C-1718-4B6E-955F-31F2A756220A}" destId="{CB871C6A-9753-4C15-BA21-98517122BE03}" srcOrd="13" destOrd="0" presId="urn:microsoft.com/office/officeart/2005/8/layout/list1"/>
    <dgm:cxn modelId="{E8DF4326-3440-45C7-BD1E-B343704CD022}" type="presParOf" srcId="{698E9C0C-1718-4B6E-955F-31F2A756220A}" destId="{53BDE296-9F1D-4EC0-A667-545F798065A2}" srcOrd="14" destOrd="0" presId="urn:microsoft.com/office/officeart/2005/8/layout/list1"/>
    <dgm:cxn modelId="{B609A303-E6E7-45DD-B03E-696CF7105FE9}" type="presParOf" srcId="{698E9C0C-1718-4B6E-955F-31F2A756220A}" destId="{FDB329A0-9DF9-4190-B578-462E597BAE09}" srcOrd="15" destOrd="0" presId="urn:microsoft.com/office/officeart/2005/8/layout/list1"/>
    <dgm:cxn modelId="{9590B201-00FA-43B9-B020-8F00FBE7CC2F}" type="presParOf" srcId="{698E9C0C-1718-4B6E-955F-31F2A756220A}" destId="{CB294B99-4540-4136-8C46-B51B2E6564D8}" srcOrd="16" destOrd="0" presId="urn:microsoft.com/office/officeart/2005/8/layout/list1"/>
    <dgm:cxn modelId="{EF06962E-8AF0-49BC-8B05-0AC5F2D3EF3B}" type="presParOf" srcId="{CB294B99-4540-4136-8C46-B51B2E6564D8}" destId="{AD259EBE-C05F-4C59-B968-83B2E41BBA40}" srcOrd="0" destOrd="0" presId="urn:microsoft.com/office/officeart/2005/8/layout/list1"/>
    <dgm:cxn modelId="{6CD5C6CA-2769-4E7D-B0FF-8F8AA1854D9F}" type="presParOf" srcId="{CB294B99-4540-4136-8C46-B51B2E6564D8}" destId="{17CFB2C1-FD21-4B1E-ABDC-223B2629B73E}" srcOrd="1" destOrd="0" presId="urn:microsoft.com/office/officeart/2005/8/layout/list1"/>
    <dgm:cxn modelId="{D67FA2BD-901A-4B31-B8F2-7DF7643FEFA8}" type="presParOf" srcId="{698E9C0C-1718-4B6E-955F-31F2A756220A}" destId="{E74140E7-28E2-49DC-B96B-773062484FDE}" srcOrd="17" destOrd="0" presId="urn:microsoft.com/office/officeart/2005/8/layout/list1"/>
    <dgm:cxn modelId="{7C812DB9-598D-4508-B6E9-F518CC268743}" type="presParOf" srcId="{698E9C0C-1718-4B6E-955F-31F2A756220A}" destId="{F47F2FFE-15E8-42D1-B819-E08472585EB4}" srcOrd="18" destOrd="0" presId="urn:microsoft.com/office/officeart/2005/8/layout/list1"/>
    <dgm:cxn modelId="{3CB54CE2-18BB-45AD-8813-3D21434219D3}" type="presParOf" srcId="{698E9C0C-1718-4B6E-955F-31F2A756220A}" destId="{1AA95CEB-0BDD-4061-829E-CF2881A1A7EA}" srcOrd="19" destOrd="0" presId="urn:microsoft.com/office/officeart/2005/8/layout/list1"/>
    <dgm:cxn modelId="{05BF016E-5692-4330-8732-C5A72BB5D4A1}" type="presParOf" srcId="{698E9C0C-1718-4B6E-955F-31F2A756220A}" destId="{64DDF791-F2BE-4017-87DE-52AC9D266313}" srcOrd="20" destOrd="0" presId="urn:microsoft.com/office/officeart/2005/8/layout/list1"/>
    <dgm:cxn modelId="{55C14448-2EB5-411D-8AAB-435C79584DE1}" type="presParOf" srcId="{64DDF791-F2BE-4017-87DE-52AC9D266313}" destId="{A68820E4-D50D-43E0-B46C-2930B0BDB240}" srcOrd="0" destOrd="0" presId="urn:microsoft.com/office/officeart/2005/8/layout/list1"/>
    <dgm:cxn modelId="{D2014D59-B6A6-4BBD-A674-C3BCA7559629}" type="presParOf" srcId="{64DDF791-F2BE-4017-87DE-52AC9D266313}" destId="{8081DE6C-C377-4542-BFA9-FCCDD8929266}" srcOrd="1" destOrd="0" presId="urn:microsoft.com/office/officeart/2005/8/layout/list1"/>
    <dgm:cxn modelId="{AFF0250F-FEC7-47F8-AB52-7DC7291CCB82}" type="presParOf" srcId="{698E9C0C-1718-4B6E-955F-31F2A756220A}" destId="{D7F68B1E-FA33-4321-9B61-B65780B4D5ED}" srcOrd="21" destOrd="0" presId="urn:microsoft.com/office/officeart/2005/8/layout/list1"/>
    <dgm:cxn modelId="{6F3688C6-7632-454A-9B85-A187FBD2997C}" type="presParOf" srcId="{698E9C0C-1718-4B6E-955F-31F2A756220A}" destId="{47981C61-C729-4F78-AB9D-73CEB16567BC}" srcOrd="22" destOrd="0" presId="urn:microsoft.com/office/officeart/2005/8/layout/list1"/>
    <dgm:cxn modelId="{03166A6E-F149-4A8B-B48D-93F86CD21B98}" type="presParOf" srcId="{698E9C0C-1718-4B6E-955F-31F2A756220A}" destId="{F83D730C-7605-4D25-89B4-261B1A29EF57}" srcOrd="23" destOrd="0" presId="urn:microsoft.com/office/officeart/2005/8/layout/list1"/>
    <dgm:cxn modelId="{1221DA95-E4CE-42A5-B98D-AC56B6E54481}" type="presParOf" srcId="{698E9C0C-1718-4B6E-955F-31F2A756220A}" destId="{8D75E773-6486-4D80-B408-0B1FCA2E1BB4}" srcOrd="24" destOrd="0" presId="urn:microsoft.com/office/officeart/2005/8/layout/list1"/>
    <dgm:cxn modelId="{9D442267-1E6D-45B1-83C1-B9ACD8D420D0}" type="presParOf" srcId="{8D75E773-6486-4D80-B408-0B1FCA2E1BB4}" destId="{F1A6280D-C335-4E0F-B9E4-0F9D8E1C1754}" srcOrd="0" destOrd="0" presId="urn:microsoft.com/office/officeart/2005/8/layout/list1"/>
    <dgm:cxn modelId="{0E0334F4-EB5E-4275-AAF5-3D70A5DC170F}" type="presParOf" srcId="{8D75E773-6486-4D80-B408-0B1FCA2E1BB4}" destId="{418212D9-DA7A-4032-95BE-42B9E7528457}" srcOrd="1" destOrd="0" presId="urn:microsoft.com/office/officeart/2005/8/layout/list1"/>
    <dgm:cxn modelId="{392C7BA8-0E30-4B42-97DC-C588F4858373}" type="presParOf" srcId="{698E9C0C-1718-4B6E-955F-31F2A756220A}" destId="{5363EC95-F743-477D-AF21-A72554E5966F}" srcOrd="25" destOrd="0" presId="urn:microsoft.com/office/officeart/2005/8/layout/list1"/>
    <dgm:cxn modelId="{6DDB36C3-3F45-4F43-9135-1CD73733614C}" type="presParOf" srcId="{698E9C0C-1718-4B6E-955F-31F2A756220A}" destId="{701ED1E0-F0A4-40B7-B6FF-44A110241278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267149-5A6E-4AB5-BA30-54794181F49E}" type="doc">
      <dgm:prSet loTypeId="urn:microsoft.com/office/officeart/2005/8/layout/radial4" loCatId="relationship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51829348-650E-4437-9573-09363FAF8495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be-BY" sz="3800" b="1" spc="320" dirty="0" smtClean="0">
              <a:ln>
                <a:solidFill>
                  <a:schemeClr val="tx1"/>
                </a:solidFill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rPr>
            <a:t>ЛІЧБАВЫ УНІВЕРСІТЭТ</a:t>
          </a:r>
          <a:r>
            <a:rPr lang="ru-RU" sz="3400" b="1" spc="320" dirty="0" smtClean="0">
              <a:effectLst>
                <a:glow rad="101600">
                  <a:schemeClr val="tx1">
                    <a:alpha val="60000"/>
                  </a:schemeClr>
                </a:glow>
              </a:effectLst>
              <a:latin typeface="Arial Black" panose="020B0A04020102020204" pitchFamily="34" charset="0"/>
            </a:rPr>
            <a:t/>
          </a:r>
          <a:br>
            <a:rPr lang="ru-RU" sz="3400" b="1" spc="320" dirty="0" smtClean="0">
              <a:effectLst>
                <a:glow rad="101600">
                  <a:schemeClr val="tx1">
                    <a:alpha val="60000"/>
                  </a:schemeClr>
                </a:glow>
              </a:effectLst>
              <a:latin typeface="Arial Black" panose="020B0A04020102020204" pitchFamily="34" charset="0"/>
            </a:rPr>
          </a:br>
          <a:endParaRPr lang="ru-RU" sz="3400" b="1" spc="320" dirty="0" smtClean="0">
            <a:effectLst>
              <a:glow rad="101600">
                <a:schemeClr val="tx1">
                  <a:alpha val="60000"/>
                </a:schemeClr>
              </a:glow>
            </a:effectLst>
            <a:latin typeface="Arial Black" panose="020B0A04020102020204" pitchFamily="34" charset="0"/>
          </a:endParaRPr>
        </a:p>
        <a:p>
          <a:pPr>
            <a:spcAft>
              <a:spcPct val="35000"/>
            </a:spcAft>
          </a:pPr>
          <a:r>
            <a:rPr lang="be-BY" sz="3400" dirty="0" smtClean="0"/>
            <a:t>адзінае асяроддзе лічбавых сэрвісаў і адукацыйных інавацый, адаптыўных да працэсаў і мэт універсітэта</a:t>
          </a:r>
          <a:endParaRPr lang="ru-RU" sz="2400" i="0" dirty="0">
            <a:latin typeface="Arial Black" panose="020B0A04020102020204" pitchFamily="34" charset="0"/>
          </a:endParaRPr>
        </a:p>
      </dgm:t>
    </dgm:pt>
    <dgm:pt modelId="{68EE1925-C705-4D3E-BCB8-8C44ED983239}" type="parTrans" cxnId="{96DEC9C0-A0BF-4365-9297-CCE942FEB05E}">
      <dgm:prSet/>
      <dgm:spPr/>
      <dgm:t>
        <a:bodyPr/>
        <a:lstStyle/>
        <a:p>
          <a:endParaRPr lang="ru-RU"/>
        </a:p>
      </dgm:t>
    </dgm:pt>
    <dgm:pt modelId="{3A50E58B-3F4E-4AE0-AD01-26A4BDC9ECA0}" type="sibTrans" cxnId="{96DEC9C0-A0BF-4365-9297-CCE942FEB05E}">
      <dgm:prSet/>
      <dgm:spPr/>
      <dgm:t>
        <a:bodyPr/>
        <a:lstStyle/>
        <a:p>
          <a:endParaRPr lang="ru-RU"/>
        </a:p>
      </dgm:t>
    </dgm:pt>
    <dgm:pt modelId="{A1BEF162-2C2C-47B8-8AB0-C8B396856A7A}">
      <dgm:prSet phldrT="[Текст]" custT="1"/>
      <dgm:spPr>
        <a:solidFill>
          <a:schemeClr val="bg1"/>
        </a:solidFill>
      </dgm:spPr>
      <dgm:t>
        <a:bodyPr/>
        <a:lstStyle/>
        <a:p>
          <a:pPr algn="ctr">
            <a:lnSpc>
              <a:spcPct val="90000"/>
            </a:lnSpc>
            <a:spcAft>
              <a:spcPts val="0"/>
            </a:spcAft>
          </a:pPr>
          <a:r>
            <a:rPr lang="ru-RU" sz="2800" b="1" u="none" spc="24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Arial"/>
            </a:rPr>
            <a:t>МІСІЯ</a:t>
          </a:r>
        </a:p>
        <a:p>
          <a:pPr algn="ctr">
            <a:lnSpc>
              <a:spcPct val="90000"/>
            </a:lnSpc>
            <a:spcAft>
              <a:spcPts val="600"/>
            </a:spcAft>
          </a:pPr>
          <a:endParaRPr lang="ru-RU" sz="800" b="1" spc="240" dirty="0" smtClean="0">
            <a:solidFill>
              <a:schemeClr val="tx2">
                <a:lumMod val="75000"/>
              </a:schemeClr>
            </a:solidFill>
            <a:latin typeface="Arial Black" panose="020B0A04020102020204" pitchFamily="34" charset="0"/>
            <a:cs typeface="Arial"/>
          </a:endParaRPr>
        </a:p>
        <a:p>
          <a:pPr marL="72000" algn="l">
            <a:lnSpc>
              <a:spcPct val="90000"/>
            </a:lnSpc>
            <a:spcAft>
              <a:spcPct val="35000"/>
            </a:spcAft>
          </a:pP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► </a:t>
          </a:r>
          <a:r>
            <a:rPr lang="ru-RU" sz="1500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павышэнне</a:t>
          </a:r>
          <a:r>
            <a:rPr lang="ru-RU" sz="150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якасці</a:t>
          </a:r>
          <a:r>
            <a:rPr lang="ru-RU" sz="150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адукацыйнага</a:t>
          </a:r>
          <a:r>
            <a:rPr lang="ru-RU" sz="150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працэсу</a:t>
          </a:r>
          <a:r>
            <a:rPr lang="ru-RU" sz="150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з </a:t>
          </a:r>
          <a:r>
            <a:rPr lang="ru-RU" sz="1500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уключэннем</a:t>
          </a:r>
          <a:r>
            <a:rPr lang="ru-RU" sz="150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усіх</a:t>
          </a:r>
          <a:r>
            <a:rPr lang="ru-RU" sz="150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элементаў</a:t>
          </a:r>
          <a:r>
            <a:rPr lang="ru-RU" sz="150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навучальнага</a:t>
          </a:r>
          <a:r>
            <a:rPr lang="ru-RU" sz="150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працэсу</a:t>
          </a:r>
          <a:r>
            <a:rPr lang="ru-RU" sz="150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, </a:t>
          </a:r>
          <a:r>
            <a:rPr lang="ru-RU" sz="1500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навукова-даследчай</a:t>
          </a:r>
          <a:r>
            <a:rPr lang="ru-RU" sz="1500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работы і </a:t>
          </a:r>
          <a:r>
            <a:rPr lang="ru-RU" sz="1500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кіравання</a:t>
          </a:r>
          <a:endParaRPr lang="en-US" sz="1500" dirty="0" smtClean="0">
            <a:solidFill>
              <a:schemeClr val="tx2">
                <a:lumMod val="75000"/>
              </a:schemeClr>
            </a:solidFill>
            <a:latin typeface="Arial Black" panose="020B0A04020102020204" pitchFamily="34" charset="0"/>
            <a:cs typeface="Microsoft Sans Serif"/>
          </a:endParaRPr>
        </a:p>
      </dgm:t>
    </dgm:pt>
    <dgm:pt modelId="{717E8137-9687-44AF-92F3-05D5372B0B64}" type="parTrans" cxnId="{F8180C12-DFAB-4ACA-A61B-536AF97BB469}">
      <dgm:prSet/>
      <dgm:spPr/>
      <dgm:t>
        <a:bodyPr/>
        <a:lstStyle/>
        <a:p>
          <a:endParaRPr lang="ru-RU"/>
        </a:p>
      </dgm:t>
    </dgm:pt>
    <dgm:pt modelId="{ED4F7C90-7884-44C4-90E8-78086018916E}" type="sibTrans" cxnId="{F8180C12-DFAB-4ACA-A61B-536AF97BB469}">
      <dgm:prSet/>
      <dgm:spPr/>
      <dgm:t>
        <a:bodyPr/>
        <a:lstStyle/>
        <a:p>
          <a:endParaRPr lang="ru-RU"/>
        </a:p>
      </dgm:t>
    </dgm:pt>
    <dgm:pt modelId="{2D994271-2D4A-4B8C-8237-1D0710EB974E}">
      <dgm:prSet phldrT="[Текст]" custT="1"/>
      <dgm:spPr>
        <a:solidFill>
          <a:schemeClr val="bg1"/>
        </a:solidFill>
      </dgm:spPr>
      <dgm:t>
        <a:bodyPr/>
        <a:lstStyle/>
        <a:p>
          <a:pPr algn="ctr">
            <a:spcAft>
              <a:spcPts val="0"/>
            </a:spcAft>
          </a:pPr>
          <a:r>
            <a:rPr lang="ru-RU" sz="2800" b="1" u="none" spc="28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Arial"/>
            </a:rPr>
            <a:t>ЗАДАЧЫ</a:t>
          </a:r>
        </a:p>
        <a:p>
          <a:pPr algn="ctr">
            <a:spcAft>
              <a:spcPts val="0"/>
            </a:spcAft>
          </a:pPr>
          <a:endParaRPr lang="ru-RU" sz="800" b="1" u="none" spc="285" dirty="0" smtClean="0">
            <a:solidFill>
              <a:schemeClr val="tx2">
                <a:lumMod val="75000"/>
              </a:schemeClr>
            </a:solidFill>
            <a:latin typeface="Arial Black" panose="020B0A04020102020204" pitchFamily="34" charset="0"/>
            <a:cs typeface="Arial"/>
          </a:endParaRPr>
        </a:p>
        <a:p>
          <a:pPr algn="ctr">
            <a:spcAft>
              <a:spcPts val="0"/>
            </a:spcAft>
          </a:pPr>
          <a:endParaRPr lang="ru-RU" sz="800" b="1" u="none" spc="285" dirty="0" smtClean="0">
            <a:solidFill>
              <a:schemeClr val="tx2">
                <a:lumMod val="75000"/>
              </a:schemeClr>
            </a:solidFill>
            <a:latin typeface="Arial Black" panose="020B0A04020102020204" pitchFamily="34" charset="0"/>
            <a:cs typeface="Arial"/>
          </a:endParaRPr>
        </a:p>
        <a:p>
          <a:pPr marL="72000" algn="l">
            <a:spcAft>
              <a:spcPts val="0"/>
            </a:spcAft>
          </a:pP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► </a:t>
          </a:r>
          <a:r>
            <a:rPr lang="ru-RU" sz="1500" spc="5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развіццё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spc="5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адукацыйных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spc="5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тэхналогій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, </a:t>
          </a:r>
          <a:r>
            <a:rPr lang="ru-RU" sz="1500" spc="5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інтэрактыўных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spc="5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сродкаў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spc="5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навучання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, </a:t>
          </a:r>
          <a:r>
            <a:rPr lang="ru-RU" sz="1500" spc="5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мультымедыйнай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платформы </a:t>
          </a:r>
          <a:r>
            <a:rPr lang="ru-RU" sz="1500" spc="5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дыстанцыйнага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spc="5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прадастаўлення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spc="5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адукацыйнага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spc="5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кантэнту</a:t>
          </a:r>
          <a:endParaRPr lang="ru-RU" sz="1500" spc="-15" dirty="0" smtClean="0">
            <a:solidFill>
              <a:schemeClr val="tx2">
                <a:lumMod val="75000"/>
              </a:schemeClr>
            </a:solidFill>
            <a:latin typeface="Arial Black" panose="020B0A04020102020204" pitchFamily="34" charset="0"/>
          </a:endParaRPr>
        </a:p>
        <a:p>
          <a:pPr marL="72000" algn="just">
            <a:spcAft>
              <a:spcPts val="0"/>
            </a:spcAft>
          </a:pPr>
          <a:endParaRPr lang="ru-RU" sz="1500" spc="-15" dirty="0" smtClean="0">
            <a:solidFill>
              <a:schemeClr val="tx2">
                <a:lumMod val="75000"/>
              </a:schemeClr>
            </a:solidFill>
            <a:latin typeface="Arial Black" panose="020B0A04020102020204" pitchFamily="34" charset="0"/>
          </a:endParaRPr>
        </a:p>
        <a:p>
          <a:pPr marL="72000" algn="just">
            <a:spcAft>
              <a:spcPct val="35000"/>
            </a:spcAft>
          </a:pP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► </a:t>
          </a:r>
          <a:r>
            <a:rPr lang="ru-RU" sz="1500" spc="5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фарміраванне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spc="5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аўтаматызаванай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spc="5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інфармацыйна-аналітычнай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spc="5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сістэмы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spc="5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збору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, </a:t>
          </a:r>
          <a:r>
            <a:rPr lang="ru-RU" sz="1500" spc="5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захоўвання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, </a:t>
          </a:r>
          <a:r>
            <a:rPr lang="ru-RU" sz="1500" spc="5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апрацоўкі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і </a:t>
          </a:r>
          <a:r>
            <a:rPr lang="ru-RU" sz="1500" spc="5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аналізу</a:t>
          </a:r>
          <a:r>
            <a:rPr lang="ru-RU" sz="1500" spc="5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 </a:t>
          </a:r>
          <a:r>
            <a:rPr lang="ru-RU" sz="1500" spc="5" dirty="0" err="1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Microsoft Sans Serif"/>
            </a:rPr>
            <a:t>даных</a:t>
          </a:r>
          <a:endParaRPr lang="ru-RU" sz="1500" spc="-5" dirty="0" smtClean="0">
            <a:solidFill>
              <a:schemeClr val="tx2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973781D3-7346-48A4-8CDA-02C53CBEEDEB}" type="parTrans" cxnId="{687A5DED-500E-4E62-A121-EA72CECC4449}">
      <dgm:prSet/>
      <dgm:spPr/>
      <dgm:t>
        <a:bodyPr/>
        <a:lstStyle/>
        <a:p>
          <a:endParaRPr lang="ru-RU"/>
        </a:p>
      </dgm:t>
    </dgm:pt>
    <dgm:pt modelId="{BF39A95B-AE7A-4AA3-B7D1-415A7C1048AA}" type="sibTrans" cxnId="{687A5DED-500E-4E62-A121-EA72CECC4449}">
      <dgm:prSet/>
      <dgm:spPr/>
      <dgm:t>
        <a:bodyPr/>
        <a:lstStyle/>
        <a:p>
          <a:endParaRPr lang="ru-RU"/>
        </a:p>
      </dgm:t>
    </dgm:pt>
    <dgm:pt modelId="{2859867F-2F09-4172-8B4D-1433810FD960}">
      <dgm:prSet phldrT="[Текст]"/>
      <dgm:spPr/>
      <dgm:t>
        <a:bodyPr/>
        <a:lstStyle/>
        <a:p>
          <a:endParaRPr lang="ru-RU" dirty="0">
            <a:latin typeface="Arial Black" panose="020B0A04020102020204" pitchFamily="34" charset="0"/>
          </a:endParaRPr>
        </a:p>
      </dgm:t>
    </dgm:pt>
    <dgm:pt modelId="{7683CD11-5883-43AC-8C85-B69F5FC70E39}" type="parTrans" cxnId="{BDBA45E7-7F39-4442-AD3F-6A51C05AAEAA}">
      <dgm:prSet/>
      <dgm:spPr/>
      <dgm:t>
        <a:bodyPr/>
        <a:lstStyle/>
        <a:p>
          <a:endParaRPr lang="ru-RU"/>
        </a:p>
      </dgm:t>
    </dgm:pt>
    <dgm:pt modelId="{19B43A0A-8422-4DDF-8358-24D889238792}" type="sibTrans" cxnId="{BDBA45E7-7F39-4442-AD3F-6A51C05AAEAA}">
      <dgm:prSet/>
      <dgm:spPr/>
      <dgm:t>
        <a:bodyPr/>
        <a:lstStyle/>
        <a:p>
          <a:endParaRPr lang="ru-RU"/>
        </a:p>
      </dgm:t>
    </dgm:pt>
    <dgm:pt modelId="{00BFCB8A-1F4A-4DEF-BBE3-09A4E8DD7B29}" type="pres">
      <dgm:prSet presAssocID="{2E267149-5A6E-4AB5-BA30-54794181F49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E99AAA6-8A8D-447F-9A4C-284CCCC8BC1D}" type="pres">
      <dgm:prSet presAssocID="{51829348-650E-4437-9573-09363FAF8495}" presName="centerShape" presStyleLbl="node0" presStyleIdx="0" presStyleCnt="1" custScaleX="121618" custScaleY="233003" custLinFactNeighborX="-30500" custLinFactNeighborY="-12664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FC9BE66-B352-4A4C-ADBB-5A3004122062}" type="pres">
      <dgm:prSet presAssocID="{717E8137-9687-44AF-92F3-05D5372B0B64}" presName="parTrans" presStyleLbl="bgSibTrans2D1" presStyleIdx="0" presStyleCnt="2" custAng="11727070" custScaleX="25441" custLinFactNeighborX="-35339" custLinFactNeighborY="-29727"/>
      <dgm:spPr/>
      <dgm:t>
        <a:bodyPr/>
        <a:lstStyle/>
        <a:p>
          <a:endParaRPr lang="ru-RU"/>
        </a:p>
      </dgm:t>
    </dgm:pt>
    <dgm:pt modelId="{27C498B6-428D-471A-9B11-8B029D6A6ED6}" type="pres">
      <dgm:prSet presAssocID="{A1BEF162-2C2C-47B8-8AB0-C8B396856A7A}" presName="node" presStyleLbl="node1" presStyleIdx="0" presStyleCnt="2" custScaleX="120949" custScaleY="73141" custRadScaleRad="58117" custRadScaleInc="12357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B9BD5D02-403B-4C00-B496-BA9C84D8CF2E}" type="pres">
      <dgm:prSet presAssocID="{973781D3-7346-48A4-8CDA-02C53CBEEDEB}" presName="parTrans" presStyleLbl="bgSibTrans2D1" presStyleIdx="1" presStyleCnt="2" custAng="9450897" custScaleX="24630" custLinFactNeighborX="-33321" custLinFactNeighborY="51667"/>
      <dgm:spPr/>
      <dgm:t>
        <a:bodyPr/>
        <a:lstStyle/>
        <a:p>
          <a:endParaRPr lang="ru-RU"/>
        </a:p>
      </dgm:t>
    </dgm:pt>
    <dgm:pt modelId="{038A4C72-058C-4B62-A4EA-F0111ADC25F6}" type="pres">
      <dgm:prSet presAssocID="{2D994271-2D4A-4B8C-8237-1D0710EB974E}" presName="node" presStyleLbl="node1" presStyleIdx="1" presStyleCnt="2" custScaleX="120896" custScaleY="126745" custRadScaleRad="59604" custRadScaleInc="8136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77A3DA32-6E2E-42F3-9F7B-6010178C8119}" type="presOf" srcId="{2E267149-5A6E-4AB5-BA30-54794181F49E}" destId="{00BFCB8A-1F4A-4DEF-BBE3-09A4E8DD7B29}" srcOrd="0" destOrd="0" presId="urn:microsoft.com/office/officeart/2005/8/layout/radial4"/>
    <dgm:cxn modelId="{687A5DED-500E-4E62-A121-EA72CECC4449}" srcId="{51829348-650E-4437-9573-09363FAF8495}" destId="{2D994271-2D4A-4B8C-8237-1D0710EB974E}" srcOrd="1" destOrd="0" parTransId="{973781D3-7346-48A4-8CDA-02C53CBEEDEB}" sibTransId="{BF39A95B-AE7A-4AA3-B7D1-415A7C1048AA}"/>
    <dgm:cxn modelId="{5C7D49B1-5524-4247-BE40-B990601048FC}" type="presOf" srcId="{973781D3-7346-48A4-8CDA-02C53CBEEDEB}" destId="{B9BD5D02-403B-4C00-B496-BA9C84D8CF2E}" srcOrd="0" destOrd="0" presId="urn:microsoft.com/office/officeart/2005/8/layout/radial4"/>
    <dgm:cxn modelId="{BDBA45E7-7F39-4442-AD3F-6A51C05AAEAA}" srcId="{2E267149-5A6E-4AB5-BA30-54794181F49E}" destId="{2859867F-2F09-4172-8B4D-1433810FD960}" srcOrd="1" destOrd="0" parTransId="{7683CD11-5883-43AC-8C85-B69F5FC70E39}" sibTransId="{19B43A0A-8422-4DDF-8358-24D889238792}"/>
    <dgm:cxn modelId="{F0AD6DB4-6231-4097-8B6A-D26CDF45B3E5}" type="presOf" srcId="{2D994271-2D4A-4B8C-8237-1D0710EB974E}" destId="{038A4C72-058C-4B62-A4EA-F0111ADC25F6}" srcOrd="0" destOrd="0" presId="urn:microsoft.com/office/officeart/2005/8/layout/radial4"/>
    <dgm:cxn modelId="{0F7C3136-4153-4010-8ABA-53179713AFC7}" type="presOf" srcId="{717E8137-9687-44AF-92F3-05D5372B0B64}" destId="{4FC9BE66-B352-4A4C-ADBB-5A3004122062}" srcOrd="0" destOrd="0" presId="urn:microsoft.com/office/officeart/2005/8/layout/radial4"/>
    <dgm:cxn modelId="{96DEC9C0-A0BF-4365-9297-CCE942FEB05E}" srcId="{2E267149-5A6E-4AB5-BA30-54794181F49E}" destId="{51829348-650E-4437-9573-09363FAF8495}" srcOrd="0" destOrd="0" parTransId="{68EE1925-C705-4D3E-BCB8-8C44ED983239}" sibTransId="{3A50E58B-3F4E-4AE0-AD01-26A4BDC9ECA0}"/>
    <dgm:cxn modelId="{A7F33A02-D7A6-423D-9CDD-7C2749332A06}" type="presOf" srcId="{51829348-650E-4437-9573-09363FAF8495}" destId="{CE99AAA6-8A8D-447F-9A4C-284CCCC8BC1D}" srcOrd="0" destOrd="0" presId="urn:microsoft.com/office/officeart/2005/8/layout/radial4"/>
    <dgm:cxn modelId="{F8180C12-DFAB-4ACA-A61B-536AF97BB469}" srcId="{51829348-650E-4437-9573-09363FAF8495}" destId="{A1BEF162-2C2C-47B8-8AB0-C8B396856A7A}" srcOrd="0" destOrd="0" parTransId="{717E8137-9687-44AF-92F3-05D5372B0B64}" sibTransId="{ED4F7C90-7884-44C4-90E8-78086018916E}"/>
    <dgm:cxn modelId="{8D1515E0-4ADC-4C67-AB6F-308DF177EA33}" type="presOf" srcId="{A1BEF162-2C2C-47B8-8AB0-C8B396856A7A}" destId="{27C498B6-428D-471A-9B11-8B029D6A6ED6}" srcOrd="0" destOrd="0" presId="urn:microsoft.com/office/officeart/2005/8/layout/radial4"/>
    <dgm:cxn modelId="{C5C4DD34-57B2-4C26-BA0E-3A225AD49FE0}" type="presParOf" srcId="{00BFCB8A-1F4A-4DEF-BBE3-09A4E8DD7B29}" destId="{CE99AAA6-8A8D-447F-9A4C-284CCCC8BC1D}" srcOrd="0" destOrd="0" presId="urn:microsoft.com/office/officeart/2005/8/layout/radial4"/>
    <dgm:cxn modelId="{51D504AA-4ED5-4844-9234-F14B02909C6B}" type="presParOf" srcId="{00BFCB8A-1F4A-4DEF-BBE3-09A4E8DD7B29}" destId="{4FC9BE66-B352-4A4C-ADBB-5A3004122062}" srcOrd="1" destOrd="0" presId="urn:microsoft.com/office/officeart/2005/8/layout/radial4"/>
    <dgm:cxn modelId="{A00D190D-8DD4-4B8A-9FED-1A7042F62699}" type="presParOf" srcId="{00BFCB8A-1F4A-4DEF-BBE3-09A4E8DD7B29}" destId="{27C498B6-428D-471A-9B11-8B029D6A6ED6}" srcOrd="2" destOrd="0" presId="urn:microsoft.com/office/officeart/2005/8/layout/radial4"/>
    <dgm:cxn modelId="{76197750-99F8-4E43-AF7F-4ADA7C656D41}" type="presParOf" srcId="{00BFCB8A-1F4A-4DEF-BBE3-09A4E8DD7B29}" destId="{B9BD5D02-403B-4C00-B496-BA9C84D8CF2E}" srcOrd="3" destOrd="0" presId="urn:microsoft.com/office/officeart/2005/8/layout/radial4"/>
    <dgm:cxn modelId="{F9FC5131-3FD7-4DAE-BF9C-2FBD2A304051}" type="presParOf" srcId="{00BFCB8A-1F4A-4DEF-BBE3-09A4E8DD7B29}" destId="{038A4C72-058C-4B62-A4EA-F0111ADC25F6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BCEE2F-3D05-452A-AD4F-FFF3B6C898B0}" type="doc">
      <dgm:prSet loTypeId="urn:microsoft.com/office/officeart/2005/8/layout/vList5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919C1C57-6655-4721-B231-EB33852C446F}">
      <dgm:prSet phldrT="[Текст]"/>
      <dgm:spPr/>
      <dgm:t>
        <a:bodyPr/>
        <a:lstStyle/>
        <a:p>
          <a:r>
            <a:rPr lang="ru-RU" dirty="0" smtClean="0">
              <a:latin typeface="Arial Black" panose="020B0A04020102020204" pitchFamily="34" charset="0"/>
            </a:rPr>
            <a:t>ПЕРСАНАЛІЗАЦЫЯ</a:t>
          </a:r>
          <a:endParaRPr lang="ru-RU" dirty="0">
            <a:latin typeface="Arial Black" panose="020B0A04020102020204" pitchFamily="34" charset="0"/>
          </a:endParaRPr>
        </a:p>
      </dgm:t>
    </dgm:pt>
    <dgm:pt modelId="{620B181E-CA7B-433D-8A41-0BF8206F521F}" type="parTrans" cxnId="{5A706817-51E0-41E9-B852-548394215AAB}">
      <dgm:prSet/>
      <dgm:spPr/>
      <dgm:t>
        <a:bodyPr/>
        <a:lstStyle/>
        <a:p>
          <a:endParaRPr lang="ru-RU"/>
        </a:p>
      </dgm:t>
    </dgm:pt>
    <dgm:pt modelId="{32333610-3108-4611-827C-A416E69EEA4C}" type="sibTrans" cxnId="{5A706817-51E0-41E9-B852-548394215AAB}">
      <dgm:prSet/>
      <dgm:spPr/>
      <dgm:t>
        <a:bodyPr/>
        <a:lstStyle/>
        <a:p>
          <a:endParaRPr lang="ru-RU"/>
        </a:p>
      </dgm:t>
    </dgm:pt>
    <dgm:pt modelId="{0F9B8F89-2FF8-4B55-A2D3-A0D4102E2088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Магчымасць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студэнта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фармаваць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уласную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адукацыйную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траекторыю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1AA4D1-1161-4256-BDAA-A57CB78FA4F4}" type="parTrans" cxnId="{606412B9-4833-4442-820E-1EA69C924444}">
      <dgm:prSet/>
      <dgm:spPr/>
      <dgm:t>
        <a:bodyPr/>
        <a:lstStyle/>
        <a:p>
          <a:endParaRPr lang="ru-RU"/>
        </a:p>
      </dgm:t>
    </dgm:pt>
    <dgm:pt modelId="{E82B4E96-E297-4DF1-914A-C5FE768AEAEE}" type="sibTrans" cxnId="{606412B9-4833-4442-820E-1EA69C924444}">
      <dgm:prSet/>
      <dgm:spPr/>
      <dgm:t>
        <a:bodyPr/>
        <a:lstStyle/>
        <a:p>
          <a:endParaRPr lang="ru-RU"/>
        </a:p>
      </dgm:t>
    </dgm:pt>
    <dgm:pt modelId="{3658026B-D84D-4A07-8303-3942F0FDC787}">
      <dgm:prSet phldrT="[Текст]"/>
      <dgm:spPr/>
      <dgm:t>
        <a:bodyPr/>
        <a:lstStyle/>
        <a:p>
          <a:r>
            <a:rPr lang="ru-RU" dirty="0" smtClean="0">
              <a:latin typeface="Arial Black" panose="020B0A04020102020204" pitchFamily="34" charset="0"/>
            </a:rPr>
            <a:t>ІНТЭРАКТЫЎНАСЦЬ</a:t>
          </a:r>
          <a:endParaRPr lang="ru-RU" dirty="0">
            <a:latin typeface="Arial Black" panose="020B0A04020102020204" pitchFamily="34" charset="0"/>
          </a:endParaRPr>
        </a:p>
      </dgm:t>
    </dgm:pt>
    <dgm:pt modelId="{7678141E-44D7-4655-A27D-6147127A606B}" type="parTrans" cxnId="{72A99FCE-08B2-490E-A26F-1D34BE5625D4}">
      <dgm:prSet/>
      <dgm:spPr/>
      <dgm:t>
        <a:bodyPr/>
        <a:lstStyle/>
        <a:p>
          <a:endParaRPr lang="ru-RU"/>
        </a:p>
      </dgm:t>
    </dgm:pt>
    <dgm:pt modelId="{117C1B24-B120-4733-BEC7-28EBD8EFCF1C}" type="sibTrans" cxnId="{72A99FCE-08B2-490E-A26F-1D34BE5625D4}">
      <dgm:prSet/>
      <dgm:spPr/>
      <dgm:t>
        <a:bodyPr/>
        <a:lstStyle/>
        <a:p>
          <a:endParaRPr lang="ru-RU"/>
        </a:p>
      </dgm:t>
    </dgm:pt>
    <dgm:pt modelId="{FCFCE640-A640-403B-9905-8D0F087A5992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be-BY" dirty="0" smtClean="0">
              <a:latin typeface="Arial" panose="020B0604020202020204" pitchFamily="34" charset="0"/>
              <a:cs typeface="Arial" panose="020B0604020202020204" pitchFamily="34" charset="0"/>
            </a:rPr>
            <a:t>Бесперапынная камунікацыя ўдзельнікаў адукацыйнага працэсу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A3F331-5D31-49D8-ACE1-0043A3CE4F5E}" type="parTrans" cxnId="{00FDA95C-7D8F-4AA5-97D0-1BE86953DE4D}">
      <dgm:prSet/>
      <dgm:spPr/>
      <dgm:t>
        <a:bodyPr/>
        <a:lstStyle/>
        <a:p>
          <a:endParaRPr lang="ru-RU"/>
        </a:p>
      </dgm:t>
    </dgm:pt>
    <dgm:pt modelId="{DC8F6F3C-8902-49DB-976C-5304C9C2DFE5}" type="sibTrans" cxnId="{00FDA95C-7D8F-4AA5-97D0-1BE86953DE4D}">
      <dgm:prSet/>
      <dgm:spPr/>
      <dgm:t>
        <a:bodyPr/>
        <a:lstStyle/>
        <a:p>
          <a:endParaRPr lang="ru-RU"/>
        </a:p>
      </dgm:t>
    </dgm:pt>
    <dgm:pt modelId="{4642A4E4-3CA4-4075-B452-5D2D238AC76D}">
      <dgm:prSet phldrT="[Текст]"/>
      <dgm:spPr/>
      <dgm:t>
        <a:bodyPr/>
        <a:lstStyle/>
        <a:p>
          <a:r>
            <a:rPr lang="ru-RU" dirty="0" smtClean="0">
              <a:latin typeface="Arial Black" panose="020B0A04020102020204" pitchFamily="34" charset="0"/>
            </a:rPr>
            <a:t>ПРАКТЫКА-АРЫЕНТАВАНАСЦЬ</a:t>
          </a:r>
          <a:endParaRPr lang="ru-RU" dirty="0">
            <a:latin typeface="Arial Black" panose="020B0A04020102020204" pitchFamily="34" charset="0"/>
          </a:endParaRPr>
        </a:p>
      </dgm:t>
    </dgm:pt>
    <dgm:pt modelId="{8652ED15-6585-4144-9B30-A19A51121A23}" type="parTrans" cxnId="{960E4E3B-6B53-40CC-B488-9AE4160DE356}">
      <dgm:prSet/>
      <dgm:spPr/>
      <dgm:t>
        <a:bodyPr/>
        <a:lstStyle/>
        <a:p>
          <a:endParaRPr lang="ru-RU"/>
        </a:p>
      </dgm:t>
    </dgm:pt>
    <dgm:pt modelId="{4D83E1B5-EC10-473D-BB30-CB9E91283503}" type="sibTrans" cxnId="{960E4E3B-6B53-40CC-B488-9AE4160DE356}">
      <dgm:prSet/>
      <dgm:spPr/>
      <dgm:t>
        <a:bodyPr/>
        <a:lstStyle/>
        <a:p>
          <a:endParaRPr lang="ru-RU"/>
        </a:p>
      </dgm:t>
    </dgm:pt>
    <dgm:pt modelId="{027A05B3-D3C0-4E44-B6E7-F346C5A3EAA5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be-BY" dirty="0" smtClean="0">
              <a:latin typeface="Arial" panose="020B0604020202020204" pitchFamily="34" charset="0"/>
              <a:cs typeface="Arial" panose="020B0604020202020204" pitchFamily="34" charset="0"/>
            </a:rPr>
            <a:t>Фарміраванне прафесійных кампетэнцый у галіне будучай спецыяльнасці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678F5D-A5F0-454C-B7F1-D3A38A1A0223}" type="parTrans" cxnId="{6AAC017D-4C72-49D2-90B0-739E7F3C0D10}">
      <dgm:prSet/>
      <dgm:spPr/>
      <dgm:t>
        <a:bodyPr/>
        <a:lstStyle/>
        <a:p>
          <a:endParaRPr lang="ru-RU"/>
        </a:p>
      </dgm:t>
    </dgm:pt>
    <dgm:pt modelId="{A4801D2D-45AF-4E32-9F07-200CBB62EFF0}" type="sibTrans" cxnId="{6AAC017D-4C72-49D2-90B0-739E7F3C0D10}">
      <dgm:prSet/>
      <dgm:spPr/>
      <dgm:t>
        <a:bodyPr/>
        <a:lstStyle/>
        <a:p>
          <a:endParaRPr lang="ru-RU"/>
        </a:p>
      </dgm:t>
    </dgm:pt>
    <dgm:pt modelId="{5F3D6A97-B3FC-4E7C-9FD5-7B2EB98B658F}">
      <dgm:prSet/>
      <dgm:spPr/>
      <dgm:t>
        <a:bodyPr/>
        <a:lstStyle/>
        <a:p>
          <a:r>
            <a:rPr lang="ru-RU" dirty="0" smtClean="0">
              <a:latin typeface="Arial Black" panose="020B0A04020102020204" pitchFamily="34" charset="0"/>
            </a:rPr>
            <a:t>АДАПТЫЎНАСЦЬ</a:t>
          </a:r>
          <a:endParaRPr lang="ru-RU" dirty="0">
            <a:latin typeface="Arial Black" panose="020B0A04020102020204" pitchFamily="34" charset="0"/>
          </a:endParaRPr>
        </a:p>
      </dgm:t>
    </dgm:pt>
    <dgm:pt modelId="{9AEB2DA8-5C32-471E-95A8-18BA764C1FDD}" type="parTrans" cxnId="{81B9C47C-357F-4002-A37C-23A18749CDA8}">
      <dgm:prSet/>
      <dgm:spPr/>
      <dgm:t>
        <a:bodyPr/>
        <a:lstStyle/>
        <a:p>
          <a:endParaRPr lang="ru-RU"/>
        </a:p>
      </dgm:t>
    </dgm:pt>
    <dgm:pt modelId="{7588B9BF-6735-4FA5-82E9-D5A851813B9A}" type="sibTrans" cxnId="{81B9C47C-357F-4002-A37C-23A18749CDA8}">
      <dgm:prSet/>
      <dgm:spPr/>
      <dgm:t>
        <a:bodyPr/>
        <a:lstStyle/>
        <a:p>
          <a:endParaRPr lang="ru-RU"/>
        </a:p>
      </dgm:t>
    </dgm:pt>
    <dgm:pt modelId="{F5A057CE-D235-4698-BA5E-C71031088E1D}">
      <dgm:prSet/>
      <dgm:spPr/>
      <dgm:t>
        <a:bodyPr/>
        <a:lstStyle/>
        <a:p>
          <a:r>
            <a:rPr lang="ru-RU" dirty="0" smtClean="0">
              <a:latin typeface="Arial Black" panose="020B0A04020102020204" pitchFamily="34" charset="0"/>
            </a:rPr>
            <a:t>МЭТАСАБЫТНАСЦЬ</a:t>
          </a:r>
          <a:endParaRPr lang="ru-RU" dirty="0">
            <a:latin typeface="Arial Black" panose="020B0A04020102020204" pitchFamily="34" charset="0"/>
          </a:endParaRPr>
        </a:p>
      </dgm:t>
    </dgm:pt>
    <dgm:pt modelId="{6A4E146C-FD1E-452D-BCD4-DE93C37FFFB1}" type="parTrans" cxnId="{48B8D6A1-C507-412A-BA7F-16C54A4665E9}">
      <dgm:prSet/>
      <dgm:spPr/>
      <dgm:t>
        <a:bodyPr/>
        <a:lstStyle/>
        <a:p>
          <a:endParaRPr lang="ru-RU"/>
        </a:p>
      </dgm:t>
    </dgm:pt>
    <dgm:pt modelId="{CA65AA83-47E2-47F2-85D4-B37D47BE6FC2}" type="sibTrans" cxnId="{48B8D6A1-C507-412A-BA7F-16C54A4665E9}">
      <dgm:prSet/>
      <dgm:spPr/>
      <dgm:t>
        <a:bodyPr/>
        <a:lstStyle/>
        <a:p>
          <a:endParaRPr lang="ru-RU"/>
        </a:p>
      </dgm:t>
    </dgm:pt>
    <dgm:pt modelId="{0829EBE6-A20B-4644-B96B-FE8B699C266A}">
      <dgm:prSet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be-BY" dirty="0" smtClean="0">
              <a:latin typeface="Arial" panose="020B0604020202020204" pitchFamily="34" charset="0"/>
              <a:cs typeface="Arial" panose="020B0604020202020204" pitchFamily="34" charset="0"/>
            </a:rPr>
            <a:t>Выбар і прымяненне тэхналогій для гарантаванага дасягнення персаніфікаваных мэт навучання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7E3E97-FC15-40D7-922F-58CA1AEEE97C}" type="parTrans" cxnId="{60B103D1-347B-4712-8D37-7FF18207DA58}">
      <dgm:prSet/>
      <dgm:spPr/>
      <dgm:t>
        <a:bodyPr/>
        <a:lstStyle/>
        <a:p>
          <a:endParaRPr lang="ru-RU"/>
        </a:p>
      </dgm:t>
    </dgm:pt>
    <dgm:pt modelId="{3CF0431A-7CDA-4038-B012-A74927614A80}" type="sibTrans" cxnId="{60B103D1-347B-4712-8D37-7FF18207DA58}">
      <dgm:prSet/>
      <dgm:spPr/>
      <dgm:t>
        <a:bodyPr/>
        <a:lstStyle/>
        <a:p>
          <a:endParaRPr lang="ru-RU"/>
        </a:p>
      </dgm:t>
    </dgm:pt>
    <dgm:pt modelId="{26093039-5D18-4704-A8A8-8D255E31ABCA}">
      <dgm:prSet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be-BY" baseline="0" dirty="0" smtClean="0">
              <a:latin typeface="Arial" panose="020B0604020202020204" pitchFamily="34" charset="0"/>
              <a:cs typeface="Arial" panose="020B0604020202020204" pitchFamily="34" charset="0"/>
            </a:rPr>
            <a:t>Выбар кантэнту і спосабу яго засваення ў адпаведнасці з індывідуальнымі запатрабаваннямі</a:t>
          </a:r>
          <a:endParaRPr lang="ru-RU" baseline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E5E6A3-2B6A-4483-BCE4-EE8C6E2743B5}" type="parTrans" cxnId="{E9678415-3E03-441A-9BC2-C1677B16873E}">
      <dgm:prSet/>
      <dgm:spPr/>
      <dgm:t>
        <a:bodyPr/>
        <a:lstStyle/>
        <a:p>
          <a:endParaRPr lang="ru-RU"/>
        </a:p>
      </dgm:t>
    </dgm:pt>
    <dgm:pt modelId="{4937FF49-B476-47D9-85E0-DB401C97535A}" type="sibTrans" cxnId="{E9678415-3E03-441A-9BC2-C1677B16873E}">
      <dgm:prSet/>
      <dgm:spPr/>
      <dgm:t>
        <a:bodyPr/>
        <a:lstStyle/>
        <a:p>
          <a:endParaRPr lang="ru-RU"/>
        </a:p>
      </dgm:t>
    </dgm:pt>
    <dgm:pt modelId="{1BDEA3F2-FCA7-4096-98AA-E1D922C17F7C}">
      <dgm:prSet phldrT="[Текст]"/>
      <dgm:spPr/>
      <dgm:t>
        <a:bodyPr/>
        <a:lstStyle/>
        <a:p>
          <a:r>
            <a:rPr lang="ru-RU" dirty="0" smtClean="0">
              <a:latin typeface="Arial Black" panose="020B0A04020102020204" pitchFamily="34" charset="0"/>
            </a:rPr>
            <a:t>ІНКЛЮЗІЎНАСЦЬ</a:t>
          </a:r>
          <a:endParaRPr lang="ru-RU" dirty="0">
            <a:latin typeface="Arial Black" panose="020B0A04020102020204" pitchFamily="34" charset="0"/>
          </a:endParaRPr>
        </a:p>
      </dgm:t>
    </dgm:pt>
    <dgm:pt modelId="{AC8E9866-0A97-46FA-AA72-F1567DDA6B3E}" type="parTrans" cxnId="{8DAE981A-76A4-4F59-B1B8-D240B992B89C}">
      <dgm:prSet/>
      <dgm:spPr/>
      <dgm:t>
        <a:bodyPr/>
        <a:lstStyle/>
        <a:p>
          <a:endParaRPr lang="ru-RU"/>
        </a:p>
      </dgm:t>
    </dgm:pt>
    <dgm:pt modelId="{A84FB36E-FC9C-4D75-97F6-1069EFB3D824}" type="sibTrans" cxnId="{8DAE981A-76A4-4F59-B1B8-D240B992B89C}">
      <dgm:prSet/>
      <dgm:spPr/>
      <dgm:t>
        <a:bodyPr/>
        <a:lstStyle/>
        <a:p>
          <a:endParaRPr lang="ru-RU"/>
        </a:p>
      </dgm:t>
    </dgm:pt>
    <dgm:pt modelId="{570A9E15-8888-4991-AFEA-63625239BB7B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Улік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усіх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асаблівасцяў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удзельнікаў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адукацыйнага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працэсу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CE4765-9F0C-41D3-8BD3-852E698A7B53}" type="parTrans" cxnId="{2CF66E42-8BB3-48C4-ACCF-9569A7319FC7}">
      <dgm:prSet/>
      <dgm:spPr/>
      <dgm:t>
        <a:bodyPr/>
        <a:lstStyle/>
        <a:p>
          <a:endParaRPr lang="ru-RU"/>
        </a:p>
      </dgm:t>
    </dgm:pt>
    <dgm:pt modelId="{A1D2C3CF-5089-4F07-9C1D-5629B34C7200}" type="sibTrans" cxnId="{2CF66E42-8BB3-48C4-ACCF-9569A7319FC7}">
      <dgm:prSet/>
      <dgm:spPr/>
      <dgm:t>
        <a:bodyPr/>
        <a:lstStyle/>
        <a:p>
          <a:endParaRPr lang="ru-RU"/>
        </a:p>
      </dgm:t>
    </dgm:pt>
    <dgm:pt modelId="{10B6A21F-8596-4503-8E44-26FA1E40157D}">
      <dgm:prSet phldrT="[Текст]"/>
      <dgm:spPr/>
      <dgm:t>
        <a:bodyPr/>
        <a:lstStyle/>
        <a:p>
          <a:r>
            <a:rPr lang="ru-RU" dirty="0" smtClean="0">
              <a:latin typeface="Arial Black" panose="020B0A04020102020204" pitchFamily="34" charset="0"/>
            </a:rPr>
            <a:t>НАСЫЧНАСЦЬ</a:t>
          </a:r>
          <a:endParaRPr lang="ru-RU" dirty="0">
            <a:latin typeface="Arial Black" panose="020B0A04020102020204" pitchFamily="34" charset="0"/>
          </a:endParaRPr>
        </a:p>
      </dgm:t>
    </dgm:pt>
    <dgm:pt modelId="{DD8C1BF0-A123-45F1-AD4C-52236E91626D}" type="parTrans" cxnId="{A5567822-A5F7-4E59-9E8F-E6BF88A4711C}">
      <dgm:prSet/>
      <dgm:spPr/>
      <dgm:t>
        <a:bodyPr/>
        <a:lstStyle/>
        <a:p>
          <a:endParaRPr lang="ru-RU"/>
        </a:p>
      </dgm:t>
    </dgm:pt>
    <dgm:pt modelId="{B8D3F9F6-374F-42C3-8D8A-B927FF6BA80E}" type="sibTrans" cxnId="{A5567822-A5F7-4E59-9E8F-E6BF88A4711C}">
      <dgm:prSet/>
      <dgm:spPr/>
      <dgm:t>
        <a:bodyPr/>
        <a:lstStyle/>
        <a:p>
          <a:endParaRPr lang="ru-RU"/>
        </a:p>
      </dgm:t>
    </dgm:pt>
    <dgm:pt modelId="{670722BA-BAE3-4B2E-8906-AD7DA83ADC66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Актуальнасць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 і </a:t>
          </a:r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паўната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інфармацыйных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рэсурсаў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56D305-1F6D-4881-A80B-B7EE9E2DF600}" type="parTrans" cxnId="{5783633A-BE85-4EEF-A5E5-15EB2541AFF0}">
      <dgm:prSet/>
      <dgm:spPr/>
      <dgm:t>
        <a:bodyPr/>
        <a:lstStyle/>
        <a:p>
          <a:endParaRPr lang="ru-RU"/>
        </a:p>
      </dgm:t>
    </dgm:pt>
    <dgm:pt modelId="{0146B2BB-E26B-4472-B2D1-C53CE3EF88F7}" type="sibTrans" cxnId="{5783633A-BE85-4EEF-A5E5-15EB2541AFF0}">
      <dgm:prSet/>
      <dgm:spPr/>
      <dgm:t>
        <a:bodyPr/>
        <a:lstStyle/>
        <a:p>
          <a:endParaRPr lang="ru-RU"/>
        </a:p>
      </dgm:t>
    </dgm:pt>
    <dgm:pt modelId="{DF4804E3-90B9-4D5A-BDDA-20EADA72D566}">
      <dgm:prSet phldrT="[Текст]"/>
      <dgm:spPr/>
      <dgm:t>
        <a:bodyPr/>
        <a:lstStyle/>
        <a:p>
          <a:r>
            <a:rPr lang="ru-RU" dirty="0" smtClean="0">
              <a:latin typeface="Arial Black" panose="020B0A04020102020204" pitchFamily="34" charset="0"/>
            </a:rPr>
            <a:t>МУЛЬТЫМЕДЫЙНАСЦЬ</a:t>
          </a:r>
          <a:endParaRPr lang="ru-RU" dirty="0">
            <a:latin typeface="Arial Black" panose="020B0A04020102020204" pitchFamily="34" charset="0"/>
          </a:endParaRPr>
        </a:p>
      </dgm:t>
    </dgm:pt>
    <dgm:pt modelId="{31EDFA10-DA56-42DC-8CB9-8B2564F455AB}" type="parTrans" cxnId="{AFAC6F27-A8F9-4563-89F7-A4D135648D97}">
      <dgm:prSet/>
      <dgm:spPr/>
      <dgm:t>
        <a:bodyPr/>
        <a:lstStyle/>
        <a:p>
          <a:endParaRPr lang="ru-RU"/>
        </a:p>
      </dgm:t>
    </dgm:pt>
    <dgm:pt modelId="{4010EA43-C0AA-46F2-9B39-C60FE2B063CF}" type="sibTrans" cxnId="{AFAC6F27-A8F9-4563-89F7-A4D135648D97}">
      <dgm:prSet/>
      <dgm:spPr/>
      <dgm:t>
        <a:bodyPr/>
        <a:lstStyle/>
        <a:p>
          <a:endParaRPr lang="ru-RU"/>
        </a:p>
      </dgm:t>
    </dgm:pt>
    <dgm:pt modelId="{C8B4917B-3F2E-4374-9459-2EE90A440166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Выкарыстанне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 розных </a:t>
          </a:r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спосабаў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 і </a:t>
          </a:r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сродкаў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прадстаўлення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інфармацыі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752682-4186-4CD8-B769-AD6878A209E7}" type="parTrans" cxnId="{283D6E35-9AB1-4A1B-AD6B-68BCE3EE9137}">
      <dgm:prSet/>
      <dgm:spPr/>
      <dgm:t>
        <a:bodyPr/>
        <a:lstStyle/>
        <a:p>
          <a:endParaRPr lang="ru-RU"/>
        </a:p>
      </dgm:t>
    </dgm:pt>
    <dgm:pt modelId="{02DA5F2E-18B6-492E-96B4-15C1727A0C14}" type="sibTrans" cxnId="{283D6E35-9AB1-4A1B-AD6B-68BCE3EE9137}">
      <dgm:prSet/>
      <dgm:spPr/>
      <dgm:t>
        <a:bodyPr/>
        <a:lstStyle/>
        <a:p>
          <a:endParaRPr lang="ru-RU"/>
        </a:p>
      </dgm:t>
    </dgm:pt>
    <dgm:pt modelId="{378B62BC-227E-49E0-AC6E-D341B23A598F}">
      <dgm:prSet phldrT="[Текст]"/>
      <dgm:spPr/>
      <dgm:t>
        <a:bodyPr/>
        <a:lstStyle/>
        <a:p>
          <a:r>
            <a:rPr lang="ru-RU" dirty="0" smtClean="0">
              <a:latin typeface="Arial Black" panose="020B0A04020102020204" pitchFamily="34" charset="0"/>
            </a:rPr>
            <a:t>ГНУТКАСЦЬ</a:t>
          </a:r>
          <a:endParaRPr lang="ru-RU" dirty="0">
            <a:latin typeface="Arial Black" panose="020B0A04020102020204" pitchFamily="34" charset="0"/>
          </a:endParaRPr>
        </a:p>
      </dgm:t>
    </dgm:pt>
    <dgm:pt modelId="{29ACA50D-F154-449C-8AEE-CCA94F4CE3F6}" type="parTrans" cxnId="{A33006E1-5E41-4464-82CA-64BFE3921144}">
      <dgm:prSet/>
      <dgm:spPr/>
      <dgm:t>
        <a:bodyPr/>
        <a:lstStyle/>
        <a:p>
          <a:endParaRPr lang="ru-RU"/>
        </a:p>
      </dgm:t>
    </dgm:pt>
    <dgm:pt modelId="{3F6A77F5-1FC6-486D-A590-BC4263A4DAE7}" type="sibTrans" cxnId="{A33006E1-5E41-4464-82CA-64BFE3921144}">
      <dgm:prSet/>
      <dgm:spPr/>
      <dgm:t>
        <a:bodyPr/>
        <a:lstStyle/>
        <a:p>
          <a:endParaRPr lang="ru-RU"/>
        </a:p>
      </dgm:t>
    </dgm:pt>
    <dgm:pt modelId="{BB4E3D57-8820-4677-A7FE-4578C81B11A5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Пастаянны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маніторынг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 і </a:t>
          </a:r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карэкціроўка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навучальнага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працэсу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DAC33C-3D69-4218-8E4C-9A930C2FC549}" type="parTrans" cxnId="{D08B9355-8BBE-4712-A9D5-3C3847F79899}">
      <dgm:prSet/>
      <dgm:spPr/>
      <dgm:t>
        <a:bodyPr/>
        <a:lstStyle/>
        <a:p>
          <a:endParaRPr lang="ru-RU"/>
        </a:p>
      </dgm:t>
    </dgm:pt>
    <dgm:pt modelId="{7AB7EA50-B308-4635-A5C5-6ADC4722B3AC}" type="sibTrans" cxnId="{D08B9355-8BBE-4712-A9D5-3C3847F79899}">
      <dgm:prSet/>
      <dgm:spPr/>
      <dgm:t>
        <a:bodyPr/>
        <a:lstStyle/>
        <a:p>
          <a:endParaRPr lang="ru-RU"/>
        </a:p>
      </dgm:t>
    </dgm:pt>
    <dgm:pt modelId="{44EEFD37-8904-446E-8747-49AC4AB547F5}">
      <dgm:prSet/>
      <dgm:spPr>
        <a:solidFill>
          <a:schemeClr val="bg1">
            <a:alpha val="90000"/>
          </a:schemeClr>
        </a:solidFill>
      </dgm:spPr>
      <dgm:t>
        <a:bodyPr/>
        <a:lstStyle/>
        <a:p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A7C04C-B3CE-47F8-8C02-7FA549361A8F}" type="parTrans" cxnId="{52D49ABC-CD7D-428C-9E8D-14EAA157F63D}">
      <dgm:prSet/>
      <dgm:spPr/>
      <dgm:t>
        <a:bodyPr/>
        <a:lstStyle/>
        <a:p>
          <a:endParaRPr lang="ru-RU"/>
        </a:p>
      </dgm:t>
    </dgm:pt>
    <dgm:pt modelId="{960A4BB7-9D75-4D49-9B8C-FE1853B62F78}" type="sibTrans" cxnId="{52D49ABC-CD7D-428C-9E8D-14EAA157F63D}">
      <dgm:prSet/>
      <dgm:spPr/>
      <dgm:t>
        <a:bodyPr/>
        <a:lstStyle/>
        <a:p>
          <a:endParaRPr lang="ru-RU"/>
        </a:p>
      </dgm:t>
    </dgm:pt>
    <dgm:pt modelId="{E4CE365E-135D-40CB-A91B-E46849E80EC6}" type="pres">
      <dgm:prSet presAssocID="{8EBCEE2F-3D05-452A-AD4F-FFF3B6C898B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086AB5-1561-4A9F-A410-5341A34BBA8B}" type="pres">
      <dgm:prSet presAssocID="{919C1C57-6655-4721-B231-EB33852C446F}" presName="linNode" presStyleCnt="0"/>
      <dgm:spPr/>
    </dgm:pt>
    <dgm:pt modelId="{00201BB4-B07E-48FA-B5B2-16C44C5D7EE5}" type="pres">
      <dgm:prSet presAssocID="{919C1C57-6655-4721-B231-EB33852C446F}" presName="parentText" presStyleLbl="node1" presStyleIdx="0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87F7F2-2D66-440D-AC84-2C6454DA23C9}" type="pres">
      <dgm:prSet presAssocID="{919C1C57-6655-4721-B231-EB33852C446F}" presName="descendantText" presStyleLbl="alignAccFollow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8DCA4B-AE6D-47B1-8793-8307496DFDCE}" type="pres">
      <dgm:prSet presAssocID="{32333610-3108-4611-827C-A416E69EEA4C}" presName="sp" presStyleCnt="0"/>
      <dgm:spPr/>
    </dgm:pt>
    <dgm:pt modelId="{057811E1-6378-4D41-975F-5F1B7F1375E9}" type="pres">
      <dgm:prSet presAssocID="{F5A057CE-D235-4698-BA5E-C71031088E1D}" presName="linNode" presStyleCnt="0"/>
      <dgm:spPr/>
    </dgm:pt>
    <dgm:pt modelId="{D64902B1-71C9-40D9-94E2-80CC09597C1C}" type="pres">
      <dgm:prSet presAssocID="{F5A057CE-D235-4698-BA5E-C71031088E1D}" presName="parentText" presStyleLbl="node1" presStyleIdx="1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72DB58-1282-467E-B16D-2924E564C6A8}" type="pres">
      <dgm:prSet presAssocID="{F5A057CE-D235-4698-BA5E-C71031088E1D}" presName="descendantText" presStyleLbl="alignAccFollow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B951B3-43D4-4F4D-8F73-4DCD36ADD62A}" type="pres">
      <dgm:prSet presAssocID="{CA65AA83-47E2-47F2-85D4-B37D47BE6FC2}" presName="sp" presStyleCnt="0"/>
      <dgm:spPr/>
    </dgm:pt>
    <dgm:pt modelId="{FE329C18-BED8-4EB8-A571-F8A7B795FC4E}" type="pres">
      <dgm:prSet presAssocID="{5F3D6A97-B3FC-4E7C-9FD5-7B2EB98B658F}" presName="linNode" presStyleCnt="0"/>
      <dgm:spPr/>
    </dgm:pt>
    <dgm:pt modelId="{BBE634C6-D49F-4842-9995-6176EC679DF3}" type="pres">
      <dgm:prSet presAssocID="{5F3D6A97-B3FC-4E7C-9FD5-7B2EB98B658F}" presName="parentText" presStyleLbl="node1" presStyleIdx="2" presStyleCnt="9" custLinFactNeighborX="-22461" custLinFactNeighborY="462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1442D5-305A-48DA-9B08-1559BF5B93D9}" type="pres">
      <dgm:prSet presAssocID="{5F3D6A97-B3FC-4E7C-9FD5-7B2EB98B658F}" presName="descendantText" presStyleLbl="alignAccFollow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2D783C-9DD6-4C7C-A48B-C607C4B8E1A4}" type="pres">
      <dgm:prSet presAssocID="{7588B9BF-6735-4FA5-82E9-D5A851813B9A}" presName="sp" presStyleCnt="0"/>
      <dgm:spPr/>
    </dgm:pt>
    <dgm:pt modelId="{9525FCFB-55F7-4D21-AC88-B103C6169F7B}" type="pres">
      <dgm:prSet presAssocID="{3658026B-D84D-4A07-8303-3942F0FDC787}" presName="linNode" presStyleCnt="0"/>
      <dgm:spPr/>
    </dgm:pt>
    <dgm:pt modelId="{43A01C67-CB00-428E-BB70-5CCEB68160C2}" type="pres">
      <dgm:prSet presAssocID="{3658026B-D84D-4A07-8303-3942F0FDC787}" presName="parentText" presStyleLbl="node1" presStyleIdx="3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A3B336-AA60-490D-B8C1-441D4E946FB9}" type="pres">
      <dgm:prSet presAssocID="{3658026B-D84D-4A07-8303-3942F0FDC787}" presName="descendantText" presStyleLbl="alignAccFollow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FBF203-8C48-4202-9921-2F22F84A07FA}" type="pres">
      <dgm:prSet presAssocID="{117C1B24-B120-4733-BEC7-28EBD8EFCF1C}" presName="sp" presStyleCnt="0"/>
      <dgm:spPr/>
    </dgm:pt>
    <dgm:pt modelId="{160C05C8-8170-4DA2-90FA-AEC5E66D44A8}" type="pres">
      <dgm:prSet presAssocID="{4642A4E4-3CA4-4075-B452-5D2D238AC76D}" presName="linNode" presStyleCnt="0"/>
      <dgm:spPr/>
    </dgm:pt>
    <dgm:pt modelId="{8A4E020E-0CF4-41C9-89EF-CA2CDE960ADA}" type="pres">
      <dgm:prSet presAssocID="{4642A4E4-3CA4-4075-B452-5D2D238AC76D}" presName="parentText" presStyleLbl="node1" presStyleIdx="4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F4ABC1-8FB5-402A-A1E8-26A803B62B3D}" type="pres">
      <dgm:prSet presAssocID="{4642A4E4-3CA4-4075-B452-5D2D238AC76D}" presName="descendantText" presStyleLbl="alignAccFollowNode1" presStyleIdx="4" presStyleCnt="9" custLinFactNeighborX="16319" custLinFactNeighborY="12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2F9505-E6B7-4F2E-80B7-D479BB832F11}" type="pres">
      <dgm:prSet presAssocID="{4D83E1B5-EC10-473D-BB30-CB9E91283503}" presName="sp" presStyleCnt="0"/>
      <dgm:spPr/>
    </dgm:pt>
    <dgm:pt modelId="{2CFE41DB-CCE5-40F7-9527-8BACB86B2D5A}" type="pres">
      <dgm:prSet presAssocID="{1BDEA3F2-FCA7-4096-98AA-E1D922C17F7C}" presName="linNode" presStyleCnt="0"/>
      <dgm:spPr/>
    </dgm:pt>
    <dgm:pt modelId="{9765CEF9-EC04-41AC-BAF9-6CBF150CC999}" type="pres">
      <dgm:prSet presAssocID="{1BDEA3F2-FCA7-4096-98AA-E1D922C17F7C}" presName="parentText" presStyleLbl="node1" presStyleIdx="5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770F41-2027-44DB-81A9-BECC79458833}" type="pres">
      <dgm:prSet presAssocID="{1BDEA3F2-FCA7-4096-98AA-E1D922C17F7C}" presName="descendantText" presStyleLbl="alignAccFollow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D79751-D99D-4E12-8D22-3178639A1125}" type="pres">
      <dgm:prSet presAssocID="{A84FB36E-FC9C-4D75-97F6-1069EFB3D824}" presName="sp" presStyleCnt="0"/>
      <dgm:spPr/>
    </dgm:pt>
    <dgm:pt modelId="{F6B48CF4-9A46-45A1-9854-9E482C8A4416}" type="pres">
      <dgm:prSet presAssocID="{10B6A21F-8596-4503-8E44-26FA1E40157D}" presName="linNode" presStyleCnt="0"/>
      <dgm:spPr/>
    </dgm:pt>
    <dgm:pt modelId="{8A0EBDDA-E337-42E6-9E86-C98ECF8BB54A}" type="pres">
      <dgm:prSet presAssocID="{10B6A21F-8596-4503-8E44-26FA1E40157D}" presName="parentText" presStyleLbl="node1" presStyleIdx="6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AC3277-817C-44B1-A236-BF51331BDC4F}" type="pres">
      <dgm:prSet presAssocID="{10B6A21F-8596-4503-8E44-26FA1E40157D}" presName="descendantText" presStyleLbl="alignAccFollow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1897B4-135A-47AC-A785-43D6B15FB86A}" type="pres">
      <dgm:prSet presAssocID="{B8D3F9F6-374F-42C3-8D8A-B927FF6BA80E}" presName="sp" presStyleCnt="0"/>
      <dgm:spPr/>
    </dgm:pt>
    <dgm:pt modelId="{E621AF8F-6207-4C4F-B512-541B7B2E9E42}" type="pres">
      <dgm:prSet presAssocID="{DF4804E3-90B9-4D5A-BDDA-20EADA72D566}" presName="linNode" presStyleCnt="0"/>
      <dgm:spPr/>
    </dgm:pt>
    <dgm:pt modelId="{C8EBED2B-DC22-4948-8751-860BDC6DFC30}" type="pres">
      <dgm:prSet presAssocID="{DF4804E3-90B9-4D5A-BDDA-20EADA72D566}" presName="parentText" presStyleLbl="node1" presStyleIdx="7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5B9C5B-2EDB-458A-97CD-D602AABDCCEF}" type="pres">
      <dgm:prSet presAssocID="{DF4804E3-90B9-4D5A-BDDA-20EADA72D566}" presName="descendantText" presStyleLbl="alignAccFollow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98CFAF-BF4E-463F-9069-619465610992}" type="pres">
      <dgm:prSet presAssocID="{4010EA43-C0AA-46F2-9B39-C60FE2B063CF}" presName="sp" presStyleCnt="0"/>
      <dgm:spPr/>
    </dgm:pt>
    <dgm:pt modelId="{69E3D7F0-F94A-4EE4-A001-2AFEC10A6A1D}" type="pres">
      <dgm:prSet presAssocID="{378B62BC-227E-49E0-AC6E-D341B23A598F}" presName="linNode" presStyleCnt="0"/>
      <dgm:spPr/>
    </dgm:pt>
    <dgm:pt modelId="{4B73B585-1C64-42CD-A5D1-8C7A44BA6200}" type="pres">
      <dgm:prSet presAssocID="{378B62BC-227E-49E0-AC6E-D341B23A598F}" presName="parentText" presStyleLbl="node1" presStyleIdx="8" presStyleCnt="9" custLinFactNeighborY="613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CC9A93-8275-4897-8CCB-5CFDC8D45250}" type="pres">
      <dgm:prSet presAssocID="{378B62BC-227E-49E0-AC6E-D341B23A598F}" presName="descendantText" presStyleLbl="alignAccFollow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B9C47C-357F-4002-A37C-23A18749CDA8}" srcId="{8EBCEE2F-3D05-452A-AD4F-FFF3B6C898B0}" destId="{5F3D6A97-B3FC-4E7C-9FD5-7B2EB98B658F}" srcOrd="2" destOrd="0" parTransId="{9AEB2DA8-5C32-471E-95A8-18BA764C1FDD}" sibTransId="{7588B9BF-6735-4FA5-82E9-D5A851813B9A}"/>
    <dgm:cxn modelId="{A5567822-A5F7-4E59-9E8F-E6BF88A4711C}" srcId="{8EBCEE2F-3D05-452A-AD4F-FFF3B6C898B0}" destId="{10B6A21F-8596-4503-8E44-26FA1E40157D}" srcOrd="6" destOrd="0" parTransId="{DD8C1BF0-A123-45F1-AD4C-52236E91626D}" sibTransId="{B8D3F9F6-374F-42C3-8D8A-B927FF6BA80E}"/>
    <dgm:cxn modelId="{662AC81A-1D25-41D1-BEFD-DB282D49174C}" type="presOf" srcId="{0F9B8F89-2FF8-4B55-A2D3-A0D4102E2088}" destId="{A887F7F2-2D66-440D-AC84-2C6454DA23C9}" srcOrd="0" destOrd="0" presId="urn:microsoft.com/office/officeart/2005/8/layout/vList5"/>
    <dgm:cxn modelId="{00FDA95C-7D8F-4AA5-97D0-1BE86953DE4D}" srcId="{3658026B-D84D-4A07-8303-3942F0FDC787}" destId="{FCFCE640-A640-403B-9905-8D0F087A5992}" srcOrd="0" destOrd="0" parTransId="{6AA3F331-5D31-49D8-ACE1-0043A3CE4F5E}" sibTransId="{DC8F6F3C-8902-49DB-976C-5304C9C2DFE5}"/>
    <dgm:cxn modelId="{11B2BE0C-4548-4A07-BEC0-268113130F9D}" type="presOf" srcId="{378B62BC-227E-49E0-AC6E-D341B23A598F}" destId="{4B73B585-1C64-42CD-A5D1-8C7A44BA6200}" srcOrd="0" destOrd="0" presId="urn:microsoft.com/office/officeart/2005/8/layout/vList5"/>
    <dgm:cxn modelId="{FB5CF14E-AF9F-4D9F-91DC-40A785A28738}" type="presOf" srcId="{027A05B3-D3C0-4E44-B6E7-F346C5A3EAA5}" destId="{2DF4ABC1-8FB5-402A-A1E8-26A803B62B3D}" srcOrd="0" destOrd="0" presId="urn:microsoft.com/office/officeart/2005/8/layout/vList5"/>
    <dgm:cxn modelId="{F4873754-E51F-473E-8275-E32808BA4C34}" type="presOf" srcId="{26093039-5D18-4704-A8A8-8D255E31ABCA}" destId="{8C1442D5-305A-48DA-9B08-1559BF5B93D9}" srcOrd="0" destOrd="0" presId="urn:microsoft.com/office/officeart/2005/8/layout/vList5"/>
    <dgm:cxn modelId="{72A99FCE-08B2-490E-A26F-1D34BE5625D4}" srcId="{8EBCEE2F-3D05-452A-AD4F-FFF3B6C898B0}" destId="{3658026B-D84D-4A07-8303-3942F0FDC787}" srcOrd="3" destOrd="0" parTransId="{7678141E-44D7-4655-A27D-6147127A606B}" sibTransId="{117C1B24-B120-4733-BEC7-28EBD8EFCF1C}"/>
    <dgm:cxn modelId="{DDC1145B-FB3C-4833-B91E-96CA74CB5BD3}" type="presOf" srcId="{F5A057CE-D235-4698-BA5E-C71031088E1D}" destId="{D64902B1-71C9-40D9-94E2-80CC09597C1C}" srcOrd="0" destOrd="0" presId="urn:microsoft.com/office/officeart/2005/8/layout/vList5"/>
    <dgm:cxn modelId="{7A4719CF-FF71-4A68-9BC1-B1782E7261A5}" type="presOf" srcId="{8EBCEE2F-3D05-452A-AD4F-FFF3B6C898B0}" destId="{E4CE365E-135D-40CB-A91B-E46849E80EC6}" srcOrd="0" destOrd="0" presId="urn:microsoft.com/office/officeart/2005/8/layout/vList5"/>
    <dgm:cxn modelId="{F9D38F91-2922-40FC-B94B-5C0F4F0B348F}" type="presOf" srcId="{570A9E15-8888-4991-AFEA-63625239BB7B}" destId="{A3770F41-2027-44DB-81A9-BECC79458833}" srcOrd="0" destOrd="0" presId="urn:microsoft.com/office/officeart/2005/8/layout/vList5"/>
    <dgm:cxn modelId="{4EFA146B-3002-4380-BAA7-9DBB7338ACCF}" type="presOf" srcId="{C8B4917B-3F2E-4374-9459-2EE90A440166}" destId="{C45B9C5B-2EDB-458A-97CD-D602AABDCCEF}" srcOrd="0" destOrd="0" presId="urn:microsoft.com/office/officeart/2005/8/layout/vList5"/>
    <dgm:cxn modelId="{2CF66E42-8BB3-48C4-ACCF-9569A7319FC7}" srcId="{1BDEA3F2-FCA7-4096-98AA-E1D922C17F7C}" destId="{570A9E15-8888-4991-AFEA-63625239BB7B}" srcOrd="0" destOrd="0" parTransId="{0ACE4765-9F0C-41D3-8BD3-852E698A7B53}" sibTransId="{A1D2C3CF-5089-4F07-9C1D-5629B34C7200}"/>
    <dgm:cxn modelId="{8DAE981A-76A4-4F59-B1B8-D240B992B89C}" srcId="{8EBCEE2F-3D05-452A-AD4F-FFF3B6C898B0}" destId="{1BDEA3F2-FCA7-4096-98AA-E1D922C17F7C}" srcOrd="5" destOrd="0" parTransId="{AC8E9866-0A97-46FA-AA72-F1567DDA6B3E}" sibTransId="{A84FB36E-FC9C-4D75-97F6-1069EFB3D824}"/>
    <dgm:cxn modelId="{7A6388C0-6555-475C-875E-637B03817E16}" type="presOf" srcId="{5F3D6A97-B3FC-4E7C-9FD5-7B2EB98B658F}" destId="{BBE634C6-D49F-4842-9995-6176EC679DF3}" srcOrd="0" destOrd="0" presId="urn:microsoft.com/office/officeart/2005/8/layout/vList5"/>
    <dgm:cxn modelId="{CEE98A26-CCFD-4858-A69D-7F9428C3107D}" type="presOf" srcId="{10B6A21F-8596-4503-8E44-26FA1E40157D}" destId="{8A0EBDDA-E337-42E6-9E86-C98ECF8BB54A}" srcOrd="0" destOrd="0" presId="urn:microsoft.com/office/officeart/2005/8/layout/vList5"/>
    <dgm:cxn modelId="{5A706817-51E0-41E9-B852-548394215AAB}" srcId="{8EBCEE2F-3D05-452A-AD4F-FFF3B6C898B0}" destId="{919C1C57-6655-4721-B231-EB33852C446F}" srcOrd="0" destOrd="0" parTransId="{620B181E-CA7B-433D-8A41-0BF8206F521F}" sibTransId="{32333610-3108-4611-827C-A416E69EEA4C}"/>
    <dgm:cxn modelId="{AFAC6F27-A8F9-4563-89F7-A4D135648D97}" srcId="{8EBCEE2F-3D05-452A-AD4F-FFF3B6C898B0}" destId="{DF4804E3-90B9-4D5A-BDDA-20EADA72D566}" srcOrd="7" destOrd="0" parTransId="{31EDFA10-DA56-42DC-8CB9-8B2564F455AB}" sibTransId="{4010EA43-C0AA-46F2-9B39-C60FE2B063CF}"/>
    <dgm:cxn modelId="{A5501E01-6BDE-4405-A16A-9D0D38B99FDB}" type="presOf" srcId="{FCFCE640-A640-403B-9905-8D0F087A5992}" destId="{3CA3B336-AA60-490D-B8C1-441D4E946FB9}" srcOrd="0" destOrd="0" presId="urn:microsoft.com/office/officeart/2005/8/layout/vList5"/>
    <dgm:cxn modelId="{48B8D6A1-C507-412A-BA7F-16C54A4665E9}" srcId="{8EBCEE2F-3D05-452A-AD4F-FFF3B6C898B0}" destId="{F5A057CE-D235-4698-BA5E-C71031088E1D}" srcOrd="1" destOrd="0" parTransId="{6A4E146C-FD1E-452D-BCD4-DE93C37FFFB1}" sibTransId="{CA65AA83-47E2-47F2-85D4-B37D47BE6FC2}"/>
    <dgm:cxn modelId="{D08B9355-8BBE-4712-A9D5-3C3847F79899}" srcId="{378B62BC-227E-49E0-AC6E-D341B23A598F}" destId="{BB4E3D57-8820-4677-A7FE-4578C81B11A5}" srcOrd="0" destOrd="0" parTransId="{15DAC33C-3D69-4218-8E4C-9A930C2FC549}" sibTransId="{7AB7EA50-B308-4635-A5C5-6ADC4722B3AC}"/>
    <dgm:cxn modelId="{D7609A76-6414-48C5-B089-F13B2B8EB72E}" type="presOf" srcId="{DF4804E3-90B9-4D5A-BDDA-20EADA72D566}" destId="{C8EBED2B-DC22-4948-8751-860BDC6DFC30}" srcOrd="0" destOrd="0" presId="urn:microsoft.com/office/officeart/2005/8/layout/vList5"/>
    <dgm:cxn modelId="{60B103D1-347B-4712-8D37-7FF18207DA58}" srcId="{F5A057CE-D235-4698-BA5E-C71031088E1D}" destId="{0829EBE6-A20B-4644-B96B-FE8B699C266A}" srcOrd="0" destOrd="0" parTransId="{BB7E3E97-FC15-40D7-922F-58CA1AEEE97C}" sibTransId="{3CF0431A-7CDA-4038-B012-A74927614A80}"/>
    <dgm:cxn modelId="{960E4E3B-6B53-40CC-B488-9AE4160DE356}" srcId="{8EBCEE2F-3D05-452A-AD4F-FFF3B6C898B0}" destId="{4642A4E4-3CA4-4075-B452-5D2D238AC76D}" srcOrd="4" destOrd="0" parTransId="{8652ED15-6585-4144-9B30-A19A51121A23}" sibTransId="{4D83E1B5-EC10-473D-BB30-CB9E91283503}"/>
    <dgm:cxn modelId="{E5D596E1-8A9F-4293-8351-AA36C492D884}" type="presOf" srcId="{670722BA-BAE3-4B2E-8906-AD7DA83ADC66}" destId="{D9AC3277-817C-44B1-A236-BF51331BDC4F}" srcOrd="0" destOrd="0" presId="urn:microsoft.com/office/officeart/2005/8/layout/vList5"/>
    <dgm:cxn modelId="{12B9353B-4D2D-49EC-85A7-A3EB91E06D00}" type="presOf" srcId="{44EEFD37-8904-446E-8747-49AC4AB547F5}" destId="{FBCC9A93-8275-4897-8CCB-5CFDC8D45250}" srcOrd="0" destOrd="1" presId="urn:microsoft.com/office/officeart/2005/8/layout/vList5"/>
    <dgm:cxn modelId="{CF10901A-1261-4F1D-B296-1522370CEB5D}" type="presOf" srcId="{1BDEA3F2-FCA7-4096-98AA-E1D922C17F7C}" destId="{9765CEF9-EC04-41AC-BAF9-6CBF150CC999}" srcOrd="0" destOrd="0" presId="urn:microsoft.com/office/officeart/2005/8/layout/vList5"/>
    <dgm:cxn modelId="{6AAC017D-4C72-49D2-90B0-739E7F3C0D10}" srcId="{4642A4E4-3CA4-4075-B452-5D2D238AC76D}" destId="{027A05B3-D3C0-4E44-B6E7-F346C5A3EAA5}" srcOrd="0" destOrd="0" parTransId="{A4678F5D-A5F0-454C-B7F1-D3A38A1A0223}" sibTransId="{A4801D2D-45AF-4E32-9F07-200CBB62EFF0}"/>
    <dgm:cxn modelId="{08B616FF-87D9-461D-815E-BDECF9E814B6}" type="presOf" srcId="{3658026B-D84D-4A07-8303-3942F0FDC787}" destId="{43A01C67-CB00-428E-BB70-5CCEB68160C2}" srcOrd="0" destOrd="0" presId="urn:microsoft.com/office/officeart/2005/8/layout/vList5"/>
    <dgm:cxn modelId="{E5269E0B-3589-4652-9143-5391C4F196A5}" type="presOf" srcId="{4642A4E4-3CA4-4075-B452-5D2D238AC76D}" destId="{8A4E020E-0CF4-41C9-89EF-CA2CDE960ADA}" srcOrd="0" destOrd="0" presId="urn:microsoft.com/office/officeart/2005/8/layout/vList5"/>
    <dgm:cxn modelId="{283D6E35-9AB1-4A1B-AD6B-68BCE3EE9137}" srcId="{DF4804E3-90B9-4D5A-BDDA-20EADA72D566}" destId="{C8B4917B-3F2E-4374-9459-2EE90A440166}" srcOrd="0" destOrd="0" parTransId="{D2752682-4186-4CD8-B769-AD6878A209E7}" sibTransId="{02DA5F2E-18B6-492E-96B4-15C1727A0C14}"/>
    <dgm:cxn modelId="{A33006E1-5E41-4464-82CA-64BFE3921144}" srcId="{8EBCEE2F-3D05-452A-AD4F-FFF3B6C898B0}" destId="{378B62BC-227E-49E0-AC6E-D341B23A598F}" srcOrd="8" destOrd="0" parTransId="{29ACA50D-F154-449C-8AEE-CCA94F4CE3F6}" sibTransId="{3F6A77F5-1FC6-486D-A590-BC4263A4DAE7}"/>
    <dgm:cxn modelId="{5783633A-BE85-4EEF-A5E5-15EB2541AFF0}" srcId="{10B6A21F-8596-4503-8E44-26FA1E40157D}" destId="{670722BA-BAE3-4B2E-8906-AD7DA83ADC66}" srcOrd="0" destOrd="0" parTransId="{E656D305-1F6D-4881-A80B-B7EE9E2DF600}" sibTransId="{0146B2BB-E26B-4472-B2D1-C53CE3EF88F7}"/>
    <dgm:cxn modelId="{AAE28134-EF46-48B2-B6EC-C6ABCB4F17CC}" type="presOf" srcId="{BB4E3D57-8820-4677-A7FE-4578C81B11A5}" destId="{FBCC9A93-8275-4897-8CCB-5CFDC8D45250}" srcOrd="0" destOrd="0" presId="urn:microsoft.com/office/officeart/2005/8/layout/vList5"/>
    <dgm:cxn modelId="{606412B9-4833-4442-820E-1EA69C924444}" srcId="{919C1C57-6655-4721-B231-EB33852C446F}" destId="{0F9B8F89-2FF8-4B55-A2D3-A0D4102E2088}" srcOrd="0" destOrd="0" parTransId="{611AA4D1-1161-4256-BDAA-A57CB78FA4F4}" sibTransId="{E82B4E96-E297-4DF1-914A-C5FE768AEAEE}"/>
    <dgm:cxn modelId="{E9678415-3E03-441A-9BC2-C1677B16873E}" srcId="{5F3D6A97-B3FC-4E7C-9FD5-7B2EB98B658F}" destId="{26093039-5D18-4704-A8A8-8D255E31ABCA}" srcOrd="0" destOrd="0" parTransId="{A9E5E6A3-2B6A-4483-BCE4-EE8C6E2743B5}" sibTransId="{4937FF49-B476-47D9-85E0-DB401C97535A}"/>
    <dgm:cxn modelId="{0E8AF779-FC8E-4C38-B31F-BEE6477C97E4}" type="presOf" srcId="{919C1C57-6655-4721-B231-EB33852C446F}" destId="{00201BB4-B07E-48FA-B5B2-16C44C5D7EE5}" srcOrd="0" destOrd="0" presId="urn:microsoft.com/office/officeart/2005/8/layout/vList5"/>
    <dgm:cxn modelId="{52D49ABC-CD7D-428C-9E8D-14EAA157F63D}" srcId="{378B62BC-227E-49E0-AC6E-D341B23A598F}" destId="{44EEFD37-8904-446E-8747-49AC4AB547F5}" srcOrd="1" destOrd="0" parTransId="{F1A7C04C-B3CE-47F8-8C02-7FA549361A8F}" sibTransId="{960A4BB7-9D75-4D49-9B8C-FE1853B62F78}"/>
    <dgm:cxn modelId="{2B162CF9-BADE-4887-B23D-FE51396DEAB2}" type="presOf" srcId="{0829EBE6-A20B-4644-B96B-FE8B699C266A}" destId="{2C72DB58-1282-467E-B16D-2924E564C6A8}" srcOrd="0" destOrd="0" presId="urn:microsoft.com/office/officeart/2005/8/layout/vList5"/>
    <dgm:cxn modelId="{4EA25D6D-2400-4F7B-BF66-176F14C6905B}" type="presParOf" srcId="{E4CE365E-135D-40CB-A91B-E46849E80EC6}" destId="{0C086AB5-1561-4A9F-A410-5341A34BBA8B}" srcOrd="0" destOrd="0" presId="urn:microsoft.com/office/officeart/2005/8/layout/vList5"/>
    <dgm:cxn modelId="{38A10ACC-4C08-4C39-A75E-BA274C35B347}" type="presParOf" srcId="{0C086AB5-1561-4A9F-A410-5341A34BBA8B}" destId="{00201BB4-B07E-48FA-B5B2-16C44C5D7EE5}" srcOrd="0" destOrd="0" presId="urn:microsoft.com/office/officeart/2005/8/layout/vList5"/>
    <dgm:cxn modelId="{7C78A299-1F5B-47A9-923F-5DC6545A3956}" type="presParOf" srcId="{0C086AB5-1561-4A9F-A410-5341A34BBA8B}" destId="{A887F7F2-2D66-440D-AC84-2C6454DA23C9}" srcOrd="1" destOrd="0" presId="urn:microsoft.com/office/officeart/2005/8/layout/vList5"/>
    <dgm:cxn modelId="{68BAB216-AD66-422D-B383-2069EEC402F7}" type="presParOf" srcId="{E4CE365E-135D-40CB-A91B-E46849E80EC6}" destId="{8A8DCA4B-AE6D-47B1-8793-8307496DFDCE}" srcOrd="1" destOrd="0" presId="urn:microsoft.com/office/officeart/2005/8/layout/vList5"/>
    <dgm:cxn modelId="{5CB76A85-C90A-4B4C-A657-E3119DAC41BB}" type="presParOf" srcId="{E4CE365E-135D-40CB-A91B-E46849E80EC6}" destId="{057811E1-6378-4D41-975F-5F1B7F1375E9}" srcOrd="2" destOrd="0" presId="urn:microsoft.com/office/officeart/2005/8/layout/vList5"/>
    <dgm:cxn modelId="{2F5FB5F6-E04C-497D-8067-219CBD825BC4}" type="presParOf" srcId="{057811E1-6378-4D41-975F-5F1B7F1375E9}" destId="{D64902B1-71C9-40D9-94E2-80CC09597C1C}" srcOrd="0" destOrd="0" presId="urn:microsoft.com/office/officeart/2005/8/layout/vList5"/>
    <dgm:cxn modelId="{8D0934EC-A1E4-4F8E-AF0C-D93C1BB0F55F}" type="presParOf" srcId="{057811E1-6378-4D41-975F-5F1B7F1375E9}" destId="{2C72DB58-1282-467E-B16D-2924E564C6A8}" srcOrd="1" destOrd="0" presId="urn:microsoft.com/office/officeart/2005/8/layout/vList5"/>
    <dgm:cxn modelId="{A2B2D895-DA21-414C-9E9E-984FC3958626}" type="presParOf" srcId="{E4CE365E-135D-40CB-A91B-E46849E80EC6}" destId="{7AB951B3-43D4-4F4D-8F73-4DCD36ADD62A}" srcOrd="3" destOrd="0" presId="urn:microsoft.com/office/officeart/2005/8/layout/vList5"/>
    <dgm:cxn modelId="{9F5C3D33-F08D-4D9E-8C2F-BC3A0E900C9C}" type="presParOf" srcId="{E4CE365E-135D-40CB-A91B-E46849E80EC6}" destId="{FE329C18-BED8-4EB8-A571-F8A7B795FC4E}" srcOrd="4" destOrd="0" presId="urn:microsoft.com/office/officeart/2005/8/layout/vList5"/>
    <dgm:cxn modelId="{D00F338E-DA9D-49A3-B306-C4D159A883FD}" type="presParOf" srcId="{FE329C18-BED8-4EB8-A571-F8A7B795FC4E}" destId="{BBE634C6-D49F-4842-9995-6176EC679DF3}" srcOrd="0" destOrd="0" presId="urn:microsoft.com/office/officeart/2005/8/layout/vList5"/>
    <dgm:cxn modelId="{C5BD1149-2A6D-4251-8F9D-1246F86D1119}" type="presParOf" srcId="{FE329C18-BED8-4EB8-A571-F8A7B795FC4E}" destId="{8C1442D5-305A-48DA-9B08-1559BF5B93D9}" srcOrd="1" destOrd="0" presId="urn:microsoft.com/office/officeart/2005/8/layout/vList5"/>
    <dgm:cxn modelId="{6972F0D1-F6A4-4134-AF2F-7734973A4B02}" type="presParOf" srcId="{E4CE365E-135D-40CB-A91B-E46849E80EC6}" destId="{772D783C-9DD6-4C7C-A48B-C607C4B8E1A4}" srcOrd="5" destOrd="0" presId="urn:microsoft.com/office/officeart/2005/8/layout/vList5"/>
    <dgm:cxn modelId="{6662E72B-3DC7-44E9-8D2B-ABC8723B3B5E}" type="presParOf" srcId="{E4CE365E-135D-40CB-A91B-E46849E80EC6}" destId="{9525FCFB-55F7-4D21-AC88-B103C6169F7B}" srcOrd="6" destOrd="0" presId="urn:microsoft.com/office/officeart/2005/8/layout/vList5"/>
    <dgm:cxn modelId="{405B06A8-D2F9-4A39-9C3C-2BDE162A2CD6}" type="presParOf" srcId="{9525FCFB-55F7-4D21-AC88-B103C6169F7B}" destId="{43A01C67-CB00-428E-BB70-5CCEB68160C2}" srcOrd="0" destOrd="0" presId="urn:microsoft.com/office/officeart/2005/8/layout/vList5"/>
    <dgm:cxn modelId="{5561592E-851B-43B7-A025-AF049A354C28}" type="presParOf" srcId="{9525FCFB-55F7-4D21-AC88-B103C6169F7B}" destId="{3CA3B336-AA60-490D-B8C1-441D4E946FB9}" srcOrd="1" destOrd="0" presId="urn:microsoft.com/office/officeart/2005/8/layout/vList5"/>
    <dgm:cxn modelId="{AB85EB4B-E453-462E-A6F8-CBC6ADCA7804}" type="presParOf" srcId="{E4CE365E-135D-40CB-A91B-E46849E80EC6}" destId="{F5FBF203-8C48-4202-9921-2F22F84A07FA}" srcOrd="7" destOrd="0" presId="urn:microsoft.com/office/officeart/2005/8/layout/vList5"/>
    <dgm:cxn modelId="{168B0AD3-922A-41C3-AF5B-8ACA39FD06A0}" type="presParOf" srcId="{E4CE365E-135D-40CB-A91B-E46849E80EC6}" destId="{160C05C8-8170-4DA2-90FA-AEC5E66D44A8}" srcOrd="8" destOrd="0" presId="urn:microsoft.com/office/officeart/2005/8/layout/vList5"/>
    <dgm:cxn modelId="{9AF2BEE6-8FFE-46B2-8B07-BDCC82C7A073}" type="presParOf" srcId="{160C05C8-8170-4DA2-90FA-AEC5E66D44A8}" destId="{8A4E020E-0CF4-41C9-89EF-CA2CDE960ADA}" srcOrd="0" destOrd="0" presId="urn:microsoft.com/office/officeart/2005/8/layout/vList5"/>
    <dgm:cxn modelId="{C1FFD58C-2215-4AD9-8346-6BAE2015AA39}" type="presParOf" srcId="{160C05C8-8170-4DA2-90FA-AEC5E66D44A8}" destId="{2DF4ABC1-8FB5-402A-A1E8-26A803B62B3D}" srcOrd="1" destOrd="0" presId="urn:microsoft.com/office/officeart/2005/8/layout/vList5"/>
    <dgm:cxn modelId="{BC5C8CB8-23CF-428E-9FD3-C8E174866BBD}" type="presParOf" srcId="{E4CE365E-135D-40CB-A91B-E46849E80EC6}" destId="{2E2F9505-E6B7-4F2E-80B7-D479BB832F11}" srcOrd="9" destOrd="0" presId="urn:microsoft.com/office/officeart/2005/8/layout/vList5"/>
    <dgm:cxn modelId="{C0D14650-BAD2-41EC-ACB3-4623E2106DEE}" type="presParOf" srcId="{E4CE365E-135D-40CB-A91B-E46849E80EC6}" destId="{2CFE41DB-CCE5-40F7-9527-8BACB86B2D5A}" srcOrd="10" destOrd="0" presId="urn:microsoft.com/office/officeart/2005/8/layout/vList5"/>
    <dgm:cxn modelId="{4B3D1695-C03F-4CF9-9974-FB8C711EF3B8}" type="presParOf" srcId="{2CFE41DB-CCE5-40F7-9527-8BACB86B2D5A}" destId="{9765CEF9-EC04-41AC-BAF9-6CBF150CC999}" srcOrd="0" destOrd="0" presId="urn:microsoft.com/office/officeart/2005/8/layout/vList5"/>
    <dgm:cxn modelId="{BDDD94BD-E855-4919-9C60-8F34880DA5DD}" type="presParOf" srcId="{2CFE41DB-CCE5-40F7-9527-8BACB86B2D5A}" destId="{A3770F41-2027-44DB-81A9-BECC79458833}" srcOrd="1" destOrd="0" presId="urn:microsoft.com/office/officeart/2005/8/layout/vList5"/>
    <dgm:cxn modelId="{45B390FF-4661-4D35-99B1-1D131ACAC4D7}" type="presParOf" srcId="{E4CE365E-135D-40CB-A91B-E46849E80EC6}" destId="{02D79751-D99D-4E12-8D22-3178639A1125}" srcOrd="11" destOrd="0" presId="urn:microsoft.com/office/officeart/2005/8/layout/vList5"/>
    <dgm:cxn modelId="{0D70980B-BC39-4847-8DD2-04F7000F8788}" type="presParOf" srcId="{E4CE365E-135D-40CB-A91B-E46849E80EC6}" destId="{F6B48CF4-9A46-45A1-9854-9E482C8A4416}" srcOrd="12" destOrd="0" presId="urn:microsoft.com/office/officeart/2005/8/layout/vList5"/>
    <dgm:cxn modelId="{728FFA0B-ADAF-49F9-BDA6-A5584C0E1F03}" type="presParOf" srcId="{F6B48CF4-9A46-45A1-9854-9E482C8A4416}" destId="{8A0EBDDA-E337-42E6-9E86-C98ECF8BB54A}" srcOrd="0" destOrd="0" presId="urn:microsoft.com/office/officeart/2005/8/layout/vList5"/>
    <dgm:cxn modelId="{A330AB2B-D360-4748-AA25-004E5B32C9C2}" type="presParOf" srcId="{F6B48CF4-9A46-45A1-9854-9E482C8A4416}" destId="{D9AC3277-817C-44B1-A236-BF51331BDC4F}" srcOrd="1" destOrd="0" presId="urn:microsoft.com/office/officeart/2005/8/layout/vList5"/>
    <dgm:cxn modelId="{730B7C35-3EBC-4372-9133-F9E3379CF3BB}" type="presParOf" srcId="{E4CE365E-135D-40CB-A91B-E46849E80EC6}" destId="{F11897B4-135A-47AC-A785-43D6B15FB86A}" srcOrd="13" destOrd="0" presId="urn:microsoft.com/office/officeart/2005/8/layout/vList5"/>
    <dgm:cxn modelId="{BCBE9FEE-4BC7-41A8-9C02-440D3643D4DF}" type="presParOf" srcId="{E4CE365E-135D-40CB-A91B-E46849E80EC6}" destId="{E621AF8F-6207-4C4F-B512-541B7B2E9E42}" srcOrd="14" destOrd="0" presId="urn:microsoft.com/office/officeart/2005/8/layout/vList5"/>
    <dgm:cxn modelId="{CB1F95D7-E21E-48CB-A236-172BB6ABE07D}" type="presParOf" srcId="{E621AF8F-6207-4C4F-B512-541B7B2E9E42}" destId="{C8EBED2B-DC22-4948-8751-860BDC6DFC30}" srcOrd="0" destOrd="0" presId="urn:microsoft.com/office/officeart/2005/8/layout/vList5"/>
    <dgm:cxn modelId="{00B878C2-892A-4135-BFA8-19E8A7BCCC97}" type="presParOf" srcId="{E621AF8F-6207-4C4F-B512-541B7B2E9E42}" destId="{C45B9C5B-2EDB-458A-97CD-D602AABDCCEF}" srcOrd="1" destOrd="0" presId="urn:microsoft.com/office/officeart/2005/8/layout/vList5"/>
    <dgm:cxn modelId="{670043FB-61CD-4D7C-8347-6F5C0582F3E4}" type="presParOf" srcId="{E4CE365E-135D-40CB-A91B-E46849E80EC6}" destId="{CE98CFAF-BF4E-463F-9069-619465610992}" srcOrd="15" destOrd="0" presId="urn:microsoft.com/office/officeart/2005/8/layout/vList5"/>
    <dgm:cxn modelId="{B300982E-22B7-4F00-A708-8BA9A35DEA62}" type="presParOf" srcId="{E4CE365E-135D-40CB-A91B-E46849E80EC6}" destId="{69E3D7F0-F94A-4EE4-A001-2AFEC10A6A1D}" srcOrd="16" destOrd="0" presId="urn:microsoft.com/office/officeart/2005/8/layout/vList5"/>
    <dgm:cxn modelId="{2BD09342-D694-4150-BE33-D5387AC44D2F}" type="presParOf" srcId="{69E3D7F0-F94A-4EE4-A001-2AFEC10A6A1D}" destId="{4B73B585-1C64-42CD-A5D1-8C7A44BA6200}" srcOrd="0" destOrd="0" presId="urn:microsoft.com/office/officeart/2005/8/layout/vList5"/>
    <dgm:cxn modelId="{405CE4D5-B634-41C1-98C6-0FDB77C1176D}" type="presParOf" srcId="{69E3D7F0-F94A-4EE4-A001-2AFEC10A6A1D}" destId="{FBCC9A93-8275-4897-8CCB-5CFDC8D4525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2C6639-572D-4A1F-88B3-93BF36249778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0D21A3D0-A813-4126-9459-1483F34827FD}">
      <dgm:prSet phldrT="[Текст]"/>
      <dgm:spPr/>
      <dgm:t>
        <a:bodyPr/>
        <a:lstStyle/>
        <a:p>
          <a:r>
            <a:rPr lang="ru-RU" b="0" i="0" spc="0" baseline="0" dirty="0" smtClean="0">
              <a:latin typeface="Arial Black" panose="020B0A04020102020204" pitchFamily="34" charset="0"/>
            </a:rPr>
            <a:t>КАДРЫ</a:t>
          </a:r>
          <a:endParaRPr lang="ru-RU" dirty="0"/>
        </a:p>
      </dgm:t>
    </dgm:pt>
    <dgm:pt modelId="{0642FEB6-7542-4D45-BF20-5F55C8A84227}" type="parTrans" cxnId="{25F70C43-2F87-499C-B54C-1102F89137AB}">
      <dgm:prSet/>
      <dgm:spPr/>
      <dgm:t>
        <a:bodyPr/>
        <a:lstStyle/>
        <a:p>
          <a:endParaRPr lang="ru-RU"/>
        </a:p>
      </dgm:t>
    </dgm:pt>
    <dgm:pt modelId="{2DAECF50-1CC1-4093-B6F3-0BDB4B10743B}" type="sibTrans" cxnId="{25F70C43-2F87-499C-B54C-1102F89137AB}">
      <dgm:prSet/>
      <dgm:spPr/>
      <dgm:t>
        <a:bodyPr/>
        <a:lstStyle/>
        <a:p>
          <a:endParaRPr lang="ru-RU"/>
        </a:p>
      </dgm:t>
    </dgm:pt>
    <dgm:pt modelId="{631B0652-424D-41BA-8515-618FC7245B1E}">
      <dgm:prSet phldrT="[Текст]"/>
      <dgm:spPr/>
      <dgm:t>
        <a:bodyPr/>
        <a:lstStyle/>
        <a:p>
          <a:r>
            <a:rPr lang="ru-RU" b="0" i="0" spc="0" baseline="0" dirty="0" smtClean="0">
              <a:latin typeface="Arial Black" panose="020B0A04020102020204" pitchFamily="34" charset="0"/>
            </a:rPr>
            <a:t>ІНФРАСТРУКТУРА </a:t>
          </a:r>
          <a:endParaRPr lang="ru-RU" spc="0" dirty="0"/>
        </a:p>
      </dgm:t>
    </dgm:pt>
    <dgm:pt modelId="{9DD80900-1144-4E53-9FA4-94C590CE5DB4}" type="parTrans" cxnId="{ED32DF3B-E6DE-447F-A5BF-B4ED2BDE484E}">
      <dgm:prSet/>
      <dgm:spPr/>
      <dgm:t>
        <a:bodyPr/>
        <a:lstStyle/>
        <a:p>
          <a:endParaRPr lang="ru-RU"/>
        </a:p>
      </dgm:t>
    </dgm:pt>
    <dgm:pt modelId="{C97C3EFC-369F-41B6-828E-DA1EC0CA841A}" type="sibTrans" cxnId="{ED32DF3B-E6DE-447F-A5BF-B4ED2BDE484E}">
      <dgm:prSet/>
      <dgm:spPr/>
      <dgm:t>
        <a:bodyPr/>
        <a:lstStyle/>
        <a:p>
          <a:endParaRPr lang="ru-RU"/>
        </a:p>
      </dgm:t>
    </dgm:pt>
    <dgm:pt modelId="{4239D06A-A9E1-47DF-B932-022D7F6BD510}">
      <dgm:prSet phldrT="[Текст]"/>
      <dgm:spPr/>
      <dgm:t>
        <a:bodyPr/>
        <a:lstStyle/>
        <a:p>
          <a:r>
            <a:rPr lang="ru-RU" b="0" i="0" cap="all" spc="0" baseline="0" dirty="0" err="1" smtClean="0">
              <a:latin typeface="Arial Black" panose="020B0A04020102020204" pitchFamily="34" charset="0"/>
            </a:rPr>
            <a:t>Інфармацыйныя</a:t>
          </a:r>
          <a:r>
            <a:rPr lang="ru-RU" b="0" i="0" cap="all" spc="0" baseline="0" dirty="0" smtClean="0">
              <a:latin typeface="Arial Black" panose="020B0A04020102020204" pitchFamily="34" charset="0"/>
            </a:rPr>
            <a:t> РЭСУРСЫ</a:t>
          </a:r>
          <a:endParaRPr lang="ru-RU" dirty="0"/>
        </a:p>
      </dgm:t>
    </dgm:pt>
    <dgm:pt modelId="{D324E9C5-ABF2-4E58-849E-A3CBBA8E89BF}" type="sibTrans" cxnId="{4EA0F717-9C42-4257-A977-1D472E5A8690}">
      <dgm:prSet/>
      <dgm:spPr/>
      <dgm:t>
        <a:bodyPr/>
        <a:lstStyle/>
        <a:p>
          <a:endParaRPr lang="ru-RU"/>
        </a:p>
      </dgm:t>
    </dgm:pt>
    <dgm:pt modelId="{A2F8B911-7202-4F7E-95CA-7354289B10C5}" type="parTrans" cxnId="{4EA0F717-9C42-4257-A977-1D472E5A8690}">
      <dgm:prSet/>
      <dgm:spPr/>
      <dgm:t>
        <a:bodyPr/>
        <a:lstStyle/>
        <a:p>
          <a:endParaRPr lang="ru-RU"/>
        </a:p>
      </dgm:t>
    </dgm:pt>
    <dgm:pt modelId="{739FBE45-7ECD-4C22-90B5-B7FF1D651740}" type="pres">
      <dgm:prSet presAssocID="{6A2C6639-572D-4A1F-88B3-93BF36249778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FBDE9A63-841C-4A2E-A1E9-AB33021CB1A6}" type="pres">
      <dgm:prSet presAssocID="{0D21A3D0-A813-4126-9459-1483F34827FD}" presName="composite" presStyleCnt="0">
        <dgm:presLayoutVars>
          <dgm:chMax val="1"/>
          <dgm:chPref val="1"/>
        </dgm:presLayoutVars>
      </dgm:prSet>
      <dgm:spPr/>
    </dgm:pt>
    <dgm:pt modelId="{FBBE970C-AFF2-495A-BFEC-15CC4B01E010}" type="pres">
      <dgm:prSet presAssocID="{0D21A3D0-A813-4126-9459-1483F34827FD}" presName="Accent" presStyleLbl="trAlignAcc1" presStyleIdx="0" presStyleCnt="3">
        <dgm:presLayoutVars>
          <dgm:chMax val="0"/>
          <dgm:chPref val="0"/>
        </dgm:presLayoutVars>
      </dgm:prSet>
      <dgm:spPr/>
    </dgm:pt>
    <dgm:pt modelId="{74208391-AD7A-45E6-B314-77A8FA53714D}" type="pres">
      <dgm:prSet presAssocID="{0D21A3D0-A813-4126-9459-1483F34827FD}" presName="Image" presStyleLbl="alignImgPlace1" presStyleIdx="0" presStyleCnt="3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35134E70-9FEE-4F5F-83F3-0177DB93E61C}" type="pres">
      <dgm:prSet presAssocID="{0D21A3D0-A813-4126-9459-1483F34827FD}" presName="ChildComposite" presStyleCnt="0"/>
      <dgm:spPr/>
    </dgm:pt>
    <dgm:pt modelId="{A258AF15-4368-4DBA-A9B6-BF76C8EC409E}" type="pres">
      <dgm:prSet presAssocID="{0D21A3D0-A813-4126-9459-1483F34827FD}" presName="Child" presStyleLbl="node1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B57CDE-1162-4883-B7EF-48600B906533}" type="pres">
      <dgm:prSet presAssocID="{0D21A3D0-A813-4126-9459-1483F34827FD}" presName="Parent" presStyleLbl="revTx" presStyleIdx="0" presStyleCnt="3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C31ABA-83E1-4281-9864-547544D11274}" type="pres">
      <dgm:prSet presAssocID="{2DAECF50-1CC1-4093-B6F3-0BDB4B10743B}" presName="sibTrans" presStyleCnt="0"/>
      <dgm:spPr/>
    </dgm:pt>
    <dgm:pt modelId="{7F1222E7-7830-4CB8-A2F6-D16D0FC2E310}" type="pres">
      <dgm:prSet presAssocID="{4239D06A-A9E1-47DF-B932-022D7F6BD510}" presName="composite" presStyleCnt="0">
        <dgm:presLayoutVars>
          <dgm:chMax val="1"/>
          <dgm:chPref val="1"/>
        </dgm:presLayoutVars>
      </dgm:prSet>
      <dgm:spPr/>
    </dgm:pt>
    <dgm:pt modelId="{C2E27ED6-D80D-4310-AFF8-9BAC5EB82D43}" type="pres">
      <dgm:prSet presAssocID="{4239D06A-A9E1-47DF-B932-022D7F6BD510}" presName="Accent" presStyleLbl="trAlignAcc1" presStyleIdx="1" presStyleCnt="3">
        <dgm:presLayoutVars>
          <dgm:chMax val="0"/>
          <dgm:chPref val="0"/>
        </dgm:presLayoutVars>
      </dgm:prSet>
      <dgm:spPr/>
    </dgm:pt>
    <dgm:pt modelId="{9BD48EB5-086E-4E8D-9F19-2DFD9B03D0B2}" type="pres">
      <dgm:prSet presAssocID="{4239D06A-A9E1-47DF-B932-022D7F6BD510}" presName="Image" presStyleLbl="alignImgPlace1" presStyleIdx="1" presStyleCnt="3">
        <dgm:presLayoutVars>
          <dgm:chMax val="0"/>
          <dgm:chPref val="0"/>
        </dgm:presLayoutVars>
      </dgm:prSet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880" t="381" r="-51232" b="582"/>
          </a:stretch>
        </a:blipFill>
      </dgm:spPr>
      <dgm:t>
        <a:bodyPr/>
        <a:lstStyle/>
        <a:p>
          <a:endParaRPr lang="ru-RU"/>
        </a:p>
      </dgm:t>
    </dgm:pt>
    <dgm:pt modelId="{1578B3AD-D505-4A34-8652-30E9333DE7D0}" type="pres">
      <dgm:prSet presAssocID="{4239D06A-A9E1-47DF-B932-022D7F6BD510}" presName="ChildComposite" presStyleCnt="0"/>
      <dgm:spPr/>
    </dgm:pt>
    <dgm:pt modelId="{D439D147-BBBC-421F-BBF8-2FFBC2ACAF86}" type="pres">
      <dgm:prSet presAssocID="{4239D06A-A9E1-47DF-B932-022D7F6BD510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27AC76F-AD15-4772-9386-833CC6842544}" type="pres">
      <dgm:prSet presAssocID="{4239D06A-A9E1-47DF-B932-022D7F6BD510}" presName="Parent" presStyleLbl="revTx" presStyleIdx="1" presStyleCnt="3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1D3C00-ED99-4B8D-833B-8F4FC47F2682}" type="pres">
      <dgm:prSet presAssocID="{D324E9C5-ABF2-4E58-849E-A3CBBA8E89BF}" presName="sibTrans" presStyleCnt="0"/>
      <dgm:spPr/>
    </dgm:pt>
    <dgm:pt modelId="{F0A38E66-E1B8-4638-99FF-CF918083020C}" type="pres">
      <dgm:prSet presAssocID="{631B0652-424D-41BA-8515-618FC7245B1E}" presName="composite" presStyleCnt="0">
        <dgm:presLayoutVars>
          <dgm:chMax val="1"/>
          <dgm:chPref val="1"/>
        </dgm:presLayoutVars>
      </dgm:prSet>
      <dgm:spPr/>
    </dgm:pt>
    <dgm:pt modelId="{A64A0C48-79B7-4B6A-B76E-8455344F9F9A}" type="pres">
      <dgm:prSet presAssocID="{631B0652-424D-41BA-8515-618FC7245B1E}" presName="Accent" presStyleLbl="trAlignAcc1" presStyleIdx="2" presStyleCnt="3">
        <dgm:presLayoutVars>
          <dgm:chMax val="0"/>
          <dgm:chPref val="0"/>
        </dgm:presLayoutVars>
      </dgm:prSet>
      <dgm:spPr/>
    </dgm:pt>
    <dgm:pt modelId="{29E81B20-F3B9-4EFF-903E-3E2DAC7D2CD0}" type="pres">
      <dgm:prSet presAssocID="{631B0652-424D-41BA-8515-618FC7245B1E}" presName="Image" presStyleLbl="alignImgPlace1" presStyleIdx="2" presStyleCnt="3">
        <dgm:presLayoutVars>
          <dgm:chMax val="0"/>
          <dgm:chPref val="0"/>
        </dgm:presLayoutVars>
      </dgm:prSet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763" t="384" r="-35237" b="-384"/>
          </a:stretch>
        </a:blipFill>
      </dgm:spPr>
      <dgm:t>
        <a:bodyPr/>
        <a:lstStyle/>
        <a:p>
          <a:endParaRPr lang="ru-RU"/>
        </a:p>
      </dgm:t>
    </dgm:pt>
    <dgm:pt modelId="{9DC6F92C-84FD-40E1-A264-E494F94F117C}" type="pres">
      <dgm:prSet presAssocID="{631B0652-424D-41BA-8515-618FC7245B1E}" presName="ChildComposite" presStyleCnt="0"/>
      <dgm:spPr/>
    </dgm:pt>
    <dgm:pt modelId="{5F74B4EA-2016-4CBD-AB88-321AA81ACCFE}" type="pres">
      <dgm:prSet presAssocID="{631B0652-424D-41BA-8515-618FC7245B1E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88C90DD-284A-42F6-9E34-58858EF72CA0}" type="pres">
      <dgm:prSet presAssocID="{631B0652-424D-41BA-8515-618FC7245B1E}" presName="Parent" presStyleLbl="revTx" presStyleIdx="2" presStyleCnt="3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F70C43-2F87-499C-B54C-1102F89137AB}" srcId="{6A2C6639-572D-4A1F-88B3-93BF36249778}" destId="{0D21A3D0-A813-4126-9459-1483F34827FD}" srcOrd="0" destOrd="0" parTransId="{0642FEB6-7542-4D45-BF20-5F55C8A84227}" sibTransId="{2DAECF50-1CC1-4093-B6F3-0BDB4B10743B}"/>
    <dgm:cxn modelId="{66F46C44-E40E-4434-8FDA-CABD5B2FDAA3}" type="presOf" srcId="{0D21A3D0-A813-4126-9459-1483F34827FD}" destId="{FBB57CDE-1162-4883-B7EF-48600B906533}" srcOrd="0" destOrd="0" presId="urn:microsoft.com/office/officeart/2008/layout/CaptionedPictures"/>
    <dgm:cxn modelId="{C005648D-1E6E-479C-A79B-B5E77B87126A}" type="presOf" srcId="{631B0652-424D-41BA-8515-618FC7245B1E}" destId="{B88C90DD-284A-42F6-9E34-58858EF72CA0}" srcOrd="0" destOrd="0" presId="urn:microsoft.com/office/officeart/2008/layout/CaptionedPictures"/>
    <dgm:cxn modelId="{0E26709F-816D-4425-968D-AAD35B1CF0C1}" type="presOf" srcId="{4239D06A-A9E1-47DF-B932-022D7F6BD510}" destId="{527AC76F-AD15-4772-9386-833CC6842544}" srcOrd="0" destOrd="0" presId="urn:microsoft.com/office/officeart/2008/layout/CaptionedPictures"/>
    <dgm:cxn modelId="{4EA0F717-9C42-4257-A977-1D472E5A8690}" srcId="{6A2C6639-572D-4A1F-88B3-93BF36249778}" destId="{4239D06A-A9E1-47DF-B932-022D7F6BD510}" srcOrd="1" destOrd="0" parTransId="{A2F8B911-7202-4F7E-95CA-7354289B10C5}" sibTransId="{D324E9C5-ABF2-4E58-849E-A3CBBA8E89BF}"/>
    <dgm:cxn modelId="{ED32DF3B-E6DE-447F-A5BF-B4ED2BDE484E}" srcId="{6A2C6639-572D-4A1F-88B3-93BF36249778}" destId="{631B0652-424D-41BA-8515-618FC7245B1E}" srcOrd="2" destOrd="0" parTransId="{9DD80900-1144-4E53-9FA4-94C590CE5DB4}" sibTransId="{C97C3EFC-369F-41B6-828E-DA1EC0CA841A}"/>
    <dgm:cxn modelId="{5AB57A3B-F5CF-47B4-8732-F79C939D5ECC}" type="presOf" srcId="{6A2C6639-572D-4A1F-88B3-93BF36249778}" destId="{739FBE45-7ECD-4C22-90B5-B7FF1D651740}" srcOrd="0" destOrd="0" presId="urn:microsoft.com/office/officeart/2008/layout/CaptionedPictures"/>
    <dgm:cxn modelId="{D354E093-5D6F-4F44-BAA5-B5EFF76242D8}" type="presParOf" srcId="{739FBE45-7ECD-4C22-90B5-B7FF1D651740}" destId="{FBDE9A63-841C-4A2E-A1E9-AB33021CB1A6}" srcOrd="0" destOrd="0" presId="urn:microsoft.com/office/officeart/2008/layout/CaptionedPictures"/>
    <dgm:cxn modelId="{98274DC2-07CA-412C-A545-8E56B0D1F950}" type="presParOf" srcId="{FBDE9A63-841C-4A2E-A1E9-AB33021CB1A6}" destId="{FBBE970C-AFF2-495A-BFEC-15CC4B01E010}" srcOrd="0" destOrd="0" presId="urn:microsoft.com/office/officeart/2008/layout/CaptionedPictures"/>
    <dgm:cxn modelId="{32519517-024D-4EA4-8A2D-C5344F30EE26}" type="presParOf" srcId="{FBDE9A63-841C-4A2E-A1E9-AB33021CB1A6}" destId="{74208391-AD7A-45E6-B314-77A8FA53714D}" srcOrd="1" destOrd="0" presId="urn:microsoft.com/office/officeart/2008/layout/CaptionedPictures"/>
    <dgm:cxn modelId="{EE144C40-EA6E-420A-839F-249F88A3106B}" type="presParOf" srcId="{FBDE9A63-841C-4A2E-A1E9-AB33021CB1A6}" destId="{35134E70-9FEE-4F5F-83F3-0177DB93E61C}" srcOrd="2" destOrd="0" presId="urn:microsoft.com/office/officeart/2008/layout/CaptionedPictures"/>
    <dgm:cxn modelId="{B3900A5E-1468-4AD0-A896-D6BC5B5A99AB}" type="presParOf" srcId="{35134E70-9FEE-4F5F-83F3-0177DB93E61C}" destId="{A258AF15-4368-4DBA-A9B6-BF76C8EC409E}" srcOrd="0" destOrd="0" presId="urn:microsoft.com/office/officeart/2008/layout/CaptionedPictures"/>
    <dgm:cxn modelId="{04B4C2AB-2490-4B4B-BFE7-9FECE1D3DAA9}" type="presParOf" srcId="{35134E70-9FEE-4F5F-83F3-0177DB93E61C}" destId="{FBB57CDE-1162-4883-B7EF-48600B906533}" srcOrd="1" destOrd="0" presId="urn:microsoft.com/office/officeart/2008/layout/CaptionedPictures"/>
    <dgm:cxn modelId="{E48EA64D-EEA8-44B5-A71D-B976A55D1E60}" type="presParOf" srcId="{739FBE45-7ECD-4C22-90B5-B7FF1D651740}" destId="{C0C31ABA-83E1-4281-9864-547544D11274}" srcOrd="1" destOrd="0" presId="urn:microsoft.com/office/officeart/2008/layout/CaptionedPictures"/>
    <dgm:cxn modelId="{235EF404-7DC5-4DBE-8BE9-773146A5C841}" type="presParOf" srcId="{739FBE45-7ECD-4C22-90B5-B7FF1D651740}" destId="{7F1222E7-7830-4CB8-A2F6-D16D0FC2E310}" srcOrd="2" destOrd="0" presId="urn:microsoft.com/office/officeart/2008/layout/CaptionedPictures"/>
    <dgm:cxn modelId="{5871A9D7-F462-4791-86EA-EC2AFA2C68C8}" type="presParOf" srcId="{7F1222E7-7830-4CB8-A2F6-D16D0FC2E310}" destId="{C2E27ED6-D80D-4310-AFF8-9BAC5EB82D43}" srcOrd="0" destOrd="0" presId="urn:microsoft.com/office/officeart/2008/layout/CaptionedPictures"/>
    <dgm:cxn modelId="{960B9007-2E06-4148-9B88-22E51670366D}" type="presParOf" srcId="{7F1222E7-7830-4CB8-A2F6-D16D0FC2E310}" destId="{9BD48EB5-086E-4E8D-9F19-2DFD9B03D0B2}" srcOrd="1" destOrd="0" presId="urn:microsoft.com/office/officeart/2008/layout/CaptionedPictures"/>
    <dgm:cxn modelId="{D18A57B1-94C3-434C-95F9-C4CBC565403C}" type="presParOf" srcId="{7F1222E7-7830-4CB8-A2F6-D16D0FC2E310}" destId="{1578B3AD-D505-4A34-8652-30E9333DE7D0}" srcOrd="2" destOrd="0" presId="urn:microsoft.com/office/officeart/2008/layout/CaptionedPictures"/>
    <dgm:cxn modelId="{72FC97C2-1018-44F9-88AA-64B7A1346946}" type="presParOf" srcId="{1578B3AD-D505-4A34-8652-30E9333DE7D0}" destId="{D439D147-BBBC-421F-BBF8-2FFBC2ACAF86}" srcOrd="0" destOrd="0" presId="urn:microsoft.com/office/officeart/2008/layout/CaptionedPictures"/>
    <dgm:cxn modelId="{09598787-74E7-4414-91CD-77B37EBD5C95}" type="presParOf" srcId="{1578B3AD-D505-4A34-8652-30E9333DE7D0}" destId="{527AC76F-AD15-4772-9386-833CC6842544}" srcOrd="1" destOrd="0" presId="urn:microsoft.com/office/officeart/2008/layout/CaptionedPictures"/>
    <dgm:cxn modelId="{967B634C-F00F-43E0-A5F2-9D20B29DCED7}" type="presParOf" srcId="{739FBE45-7ECD-4C22-90B5-B7FF1D651740}" destId="{ED1D3C00-ED99-4B8D-833B-8F4FC47F2682}" srcOrd="3" destOrd="0" presId="urn:microsoft.com/office/officeart/2008/layout/CaptionedPictures"/>
    <dgm:cxn modelId="{1DF84154-6CFC-44C3-9DA4-EEB9F9F358CB}" type="presParOf" srcId="{739FBE45-7ECD-4C22-90B5-B7FF1D651740}" destId="{F0A38E66-E1B8-4638-99FF-CF918083020C}" srcOrd="4" destOrd="0" presId="urn:microsoft.com/office/officeart/2008/layout/CaptionedPictures"/>
    <dgm:cxn modelId="{337F787C-66BC-4EEE-80F1-0FDA71E9D818}" type="presParOf" srcId="{F0A38E66-E1B8-4638-99FF-CF918083020C}" destId="{A64A0C48-79B7-4B6A-B76E-8455344F9F9A}" srcOrd="0" destOrd="0" presId="urn:microsoft.com/office/officeart/2008/layout/CaptionedPictures"/>
    <dgm:cxn modelId="{18191CA2-F77B-4CAC-A981-E8C28F84E054}" type="presParOf" srcId="{F0A38E66-E1B8-4638-99FF-CF918083020C}" destId="{29E81B20-F3B9-4EFF-903E-3E2DAC7D2CD0}" srcOrd="1" destOrd="0" presId="urn:microsoft.com/office/officeart/2008/layout/CaptionedPictures"/>
    <dgm:cxn modelId="{0494F168-DF0D-4D31-AC7A-EE544AAA1E01}" type="presParOf" srcId="{F0A38E66-E1B8-4638-99FF-CF918083020C}" destId="{9DC6F92C-84FD-40E1-A264-E494F94F117C}" srcOrd="2" destOrd="0" presId="urn:microsoft.com/office/officeart/2008/layout/CaptionedPictures"/>
    <dgm:cxn modelId="{90BB5B64-670C-4356-9D0E-32771F1CD788}" type="presParOf" srcId="{9DC6F92C-84FD-40E1-A264-E494F94F117C}" destId="{5F74B4EA-2016-4CBD-AB88-321AA81ACCFE}" srcOrd="0" destOrd="0" presId="urn:microsoft.com/office/officeart/2008/layout/CaptionedPictures"/>
    <dgm:cxn modelId="{0E45B8DF-0A4F-4F87-9F18-A81436BF105B}" type="presParOf" srcId="{9DC6F92C-84FD-40E1-A264-E494F94F117C}" destId="{B88C90DD-284A-42F6-9E34-58858EF72CA0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4BC9674-6DAD-4326-8BC3-29409082D606}" type="doc">
      <dgm:prSet loTypeId="urn:microsoft.com/office/officeart/2005/8/layout/arrow2" loCatId="process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6D1777FB-203C-41B0-BBBA-87000B560163}">
      <dgm:prSet phldrT="[Текст]" custT="1"/>
      <dgm:spPr/>
      <dgm:t>
        <a:bodyPr/>
        <a:lstStyle/>
        <a:p>
          <a:pPr algn="ctr"/>
          <a:r>
            <a:rPr lang="ru-RU" sz="1800" spc="-150" dirty="0" err="1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больш</a:t>
          </a:r>
          <a:r>
            <a:rPr lang="ru-RU" sz="1800" spc="-150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 за 300 </a:t>
          </a:r>
          <a:r>
            <a:rPr lang="ru-RU" sz="1800" spc="-150" dirty="0" err="1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кандыдатаў</a:t>
          </a:r>
          <a:r>
            <a:rPr lang="ru-RU" sz="1800" spc="-150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 </a:t>
          </a:r>
          <a:r>
            <a:rPr lang="ru-RU" sz="1800" spc="-150" dirty="0" err="1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навук</a:t>
          </a:r>
          <a:r>
            <a:rPr lang="ru-RU" sz="1800" spc="-150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, </a:t>
          </a:r>
          <a:r>
            <a:rPr lang="ru-RU" sz="1800" spc="-150" dirty="0" err="1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дацэнтаў</a:t>
          </a:r>
          <a:endParaRPr lang="ru-RU" sz="1800" spc="-150" dirty="0">
            <a:ln>
              <a:solidFill>
                <a:schemeClr val="tx2">
                  <a:lumMod val="75000"/>
                </a:schemeClr>
              </a:solidFill>
            </a:ln>
            <a:solidFill>
              <a:schemeClr val="bg1"/>
            </a:solidFill>
            <a:latin typeface="Arial Black" panose="020B0A04020102020204" pitchFamily="34" charset="0"/>
            <a:cs typeface="Arial" panose="020B0604020202020204" pitchFamily="34" charset="0"/>
          </a:endParaRPr>
        </a:p>
      </dgm:t>
    </dgm:pt>
    <dgm:pt modelId="{34B63861-39C8-4F80-A227-E8819F05F670}" type="parTrans" cxnId="{3F705019-39D9-4C17-A27C-BE51FF33A349}">
      <dgm:prSet/>
      <dgm:spPr/>
      <dgm:t>
        <a:bodyPr/>
        <a:lstStyle/>
        <a:p>
          <a:endParaRPr lang="ru-RU"/>
        </a:p>
      </dgm:t>
    </dgm:pt>
    <dgm:pt modelId="{977D82D3-C118-4350-8029-320EB203C410}" type="sibTrans" cxnId="{3F705019-39D9-4C17-A27C-BE51FF33A349}">
      <dgm:prSet/>
      <dgm:spPr/>
      <dgm:t>
        <a:bodyPr/>
        <a:lstStyle/>
        <a:p>
          <a:endParaRPr lang="ru-RU"/>
        </a:p>
      </dgm:t>
    </dgm:pt>
    <dgm:pt modelId="{06462A77-4D23-491B-B081-B81233CEB8A9}">
      <dgm:prSet phldrT="[Текст]" custT="1"/>
      <dgm:spPr/>
      <dgm:t>
        <a:bodyPr/>
        <a:lstStyle/>
        <a:p>
          <a:pPr algn="ctr"/>
          <a:r>
            <a:rPr lang="ru-RU" sz="1800" spc="-150" dirty="0" err="1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больш</a:t>
          </a:r>
          <a:r>
            <a:rPr lang="ru-RU" sz="1800" spc="-150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 за 50 </a:t>
          </a:r>
          <a:r>
            <a:rPr lang="ru-RU" sz="1800" spc="-150" dirty="0" err="1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дактароў</a:t>
          </a:r>
          <a:r>
            <a:rPr lang="ru-RU" sz="1800" spc="-150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, </a:t>
          </a:r>
          <a:r>
            <a:rPr lang="ru-RU" sz="1800" spc="-150" dirty="0" err="1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прафесараў</a:t>
          </a:r>
          <a:endParaRPr lang="ru-RU" sz="1800" spc="-150" dirty="0">
            <a:ln>
              <a:solidFill>
                <a:schemeClr val="tx2">
                  <a:lumMod val="75000"/>
                </a:schemeClr>
              </a:solidFill>
            </a:ln>
            <a:solidFill>
              <a:schemeClr val="bg1"/>
            </a:solidFill>
            <a:latin typeface="Arial Black" panose="020B0A04020102020204" pitchFamily="34" charset="0"/>
            <a:cs typeface="Arial" panose="020B0604020202020204" pitchFamily="34" charset="0"/>
          </a:endParaRPr>
        </a:p>
      </dgm:t>
    </dgm:pt>
    <dgm:pt modelId="{8F58676C-E483-448D-95D2-D2CB915BECEE}" type="parTrans" cxnId="{F28F1708-F3C2-44D6-B19D-1905763D2AAE}">
      <dgm:prSet/>
      <dgm:spPr/>
      <dgm:t>
        <a:bodyPr/>
        <a:lstStyle/>
        <a:p>
          <a:endParaRPr lang="ru-RU"/>
        </a:p>
      </dgm:t>
    </dgm:pt>
    <dgm:pt modelId="{FAED0EB7-6310-4971-A4E2-57C91AC37DA2}" type="sibTrans" cxnId="{F28F1708-F3C2-44D6-B19D-1905763D2AAE}">
      <dgm:prSet/>
      <dgm:spPr/>
      <dgm:t>
        <a:bodyPr/>
        <a:lstStyle/>
        <a:p>
          <a:endParaRPr lang="ru-RU"/>
        </a:p>
      </dgm:t>
    </dgm:pt>
    <dgm:pt modelId="{0CAC0774-1974-4DF9-8077-1A2AD974DE17}">
      <dgm:prSet phldrT="[Текст]" custT="1"/>
      <dgm:spPr/>
      <dgm:t>
        <a:bodyPr/>
        <a:lstStyle/>
        <a:p>
          <a:pPr algn="ctr"/>
          <a:r>
            <a:rPr lang="ru-RU" sz="1800" spc="-150" dirty="0" err="1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пастаяннае</a:t>
          </a:r>
          <a:r>
            <a:rPr lang="ru-RU" sz="1800" spc="-150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 </a:t>
          </a:r>
          <a:r>
            <a:rPr lang="ru-RU" sz="1800" spc="-150" dirty="0" err="1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павышэнне</a:t>
          </a:r>
          <a:r>
            <a:rPr lang="ru-RU" sz="1800" spc="-150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 </a:t>
          </a:r>
          <a:r>
            <a:rPr lang="ru-RU" sz="1800" spc="-150" dirty="0" err="1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кваліфікацыі</a:t>
          </a:r>
          <a:r>
            <a:rPr lang="ru-RU" sz="1800" spc="-150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 ППС</a:t>
          </a:r>
          <a:endParaRPr lang="ru-RU" sz="1800" spc="-150" dirty="0">
            <a:ln>
              <a:solidFill>
                <a:schemeClr val="tx2">
                  <a:lumMod val="75000"/>
                </a:schemeClr>
              </a:solidFill>
            </a:ln>
            <a:solidFill>
              <a:schemeClr val="bg1"/>
            </a:solidFill>
            <a:latin typeface="Arial Black" panose="020B0A04020102020204" pitchFamily="34" charset="0"/>
            <a:cs typeface="Arial" panose="020B0604020202020204" pitchFamily="34" charset="0"/>
          </a:endParaRPr>
        </a:p>
      </dgm:t>
    </dgm:pt>
    <dgm:pt modelId="{13E03783-9FD5-4E4E-9A16-CEFBCC9313BB}" type="parTrans" cxnId="{FA88337D-A3BB-4482-A085-A62BD25D11F7}">
      <dgm:prSet/>
      <dgm:spPr/>
      <dgm:t>
        <a:bodyPr/>
        <a:lstStyle/>
        <a:p>
          <a:endParaRPr lang="ru-RU"/>
        </a:p>
      </dgm:t>
    </dgm:pt>
    <dgm:pt modelId="{2168FA7C-A383-40B6-90B0-A109E826EADE}" type="sibTrans" cxnId="{FA88337D-A3BB-4482-A085-A62BD25D11F7}">
      <dgm:prSet/>
      <dgm:spPr/>
      <dgm:t>
        <a:bodyPr/>
        <a:lstStyle/>
        <a:p>
          <a:endParaRPr lang="ru-RU"/>
        </a:p>
      </dgm:t>
    </dgm:pt>
    <dgm:pt modelId="{0ED08968-50EE-4CCE-A2F6-7834A12A6612}">
      <dgm:prSet phldrT="[Текст]" custT="1"/>
      <dgm:spPr/>
      <dgm:t>
        <a:bodyPr/>
        <a:lstStyle/>
        <a:p>
          <a:pPr algn="ctr"/>
          <a:r>
            <a:rPr lang="ru-RU" sz="1800" spc="-150" dirty="0" err="1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выкарыстанне</a:t>
          </a:r>
          <a:r>
            <a:rPr lang="ru-RU" sz="1800" spc="-150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 ІКТ у </a:t>
          </a:r>
          <a:r>
            <a:rPr lang="ru-RU" sz="1800" spc="-150" dirty="0" err="1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навучальным</a:t>
          </a:r>
          <a:r>
            <a:rPr lang="ru-RU" sz="1800" spc="-150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 </a:t>
          </a:r>
          <a:r>
            <a:rPr lang="ru-RU" sz="1800" spc="-150" dirty="0" err="1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rPr>
            <a:t>працэсе</a:t>
          </a:r>
          <a:endParaRPr lang="ru-RU" sz="1800" spc="-150" dirty="0">
            <a:ln>
              <a:solidFill>
                <a:schemeClr val="tx2">
                  <a:lumMod val="75000"/>
                </a:schemeClr>
              </a:solidFill>
            </a:ln>
            <a:solidFill>
              <a:schemeClr val="bg1"/>
            </a:solidFill>
            <a:latin typeface="Arial Black" panose="020B0A04020102020204" pitchFamily="34" charset="0"/>
            <a:cs typeface="Arial" panose="020B0604020202020204" pitchFamily="34" charset="0"/>
          </a:endParaRPr>
        </a:p>
      </dgm:t>
    </dgm:pt>
    <dgm:pt modelId="{030A5D67-7553-4B44-B00C-3F2F16C0144A}" type="parTrans" cxnId="{D2A30400-6020-4CB0-BEDD-FD2722D0F9D9}">
      <dgm:prSet/>
      <dgm:spPr/>
      <dgm:t>
        <a:bodyPr/>
        <a:lstStyle/>
        <a:p>
          <a:endParaRPr lang="ru-RU"/>
        </a:p>
      </dgm:t>
    </dgm:pt>
    <dgm:pt modelId="{3666A82D-58DF-4823-897C-17C7854DDD09}" type="sibTrans" cxnId="{D2A30400-6020-4CB0-BEDD-FD2722D0F9D9}">
      <dgm:prSet/>
      <dgm:spPr/>
      <dgm:t>
        <a:bodyPr/>
        <a:lstStyle/>
        <a:p>
          <a:endParaRPr lang="ru-RU"/>
        </a:p>
      </dgm:t>
    </dgm:pt>
    <dgm:pt modelId="{E3536F71-001C-4637-A5E0-BA3ECDF607F5}" type="pres">
      <dgm:prSet presAssocID="{F4BC9674-6DAD-4326-8BC3-29409082D606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64CC9E-024F-4833-B513-7545AE47102B}" type="pres">
      <dgm:prSet presAssocID="{F4BC9674-6DAD-4326-8BC3-29409082D606}" presName="arrow" presStyleLbl="bgShp" presStyleIdx="0" presStyleCnt="1" custScaleX="164809"/>
      <dgm:spPr>
        <a:solidFill>
          <a:srgbClr val="FF0000"/>
        </a:solidFill>
      </dgm:spPr>
    </dgm:pt>
    <dgm:pt modelId="{BD557FD0-5150-4270-9C16-D6A7C843E956}" type="pres">
      <dgm:prSet presAssocID="{F4BC9674-6DAD-4326-8BC3-29409082D606}" presName="arrowDiagram4" presStyleCnt="0"/>
      <dgm:spPr/>
    </dgm:pt>
    <dgm:pt modelId="{D0F3F8CA-E293-49D9-A0EB-3D5669E25936}" type="pres">
      <dgm:prSet presAssocID="{6D1777FB-203C-41B0-BBBA-87000B560163}" presName="bullet4a" presStyleLbl="node1" presStyleIdx="0" presStyleCnt="4" custLinFactX="-500000" custLinFactNeighborX="-518762" custLinFactNeighborY="-59151"/>
      <dgm:spPr/>
    </dgm:pt>
    <dgm:pt modelId="{D3B3B141-9CB6-434D-B1E1-0123579DF5AA}" type="pres">
      <dgm:prSet presAssocID="{6D1777FB-203C-41B0-BBBA-87000B560163}" presName="textBox4a" presStyleLbl="revTx" presStyleIdx="0" presStyleCnt="4" custScaleX="173878" custScaleY="106295" custLinFactX="-100000" custLinFactY="-55816" custLinFactNeighborX="-103535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ADD2D9-733F-4F47-9773-8589AFE12C26}" type="pres">
      <dgm:prSet presAssocID="{06462A77-4D23-491B-B081-B81233CEB8A9}" presName="bullet4b" presStyleLbl="node1" presStyleIdx="1" presStyleCnt="4" custLinFactX="-157914" custLinFactNeighborX="-200000" custLinFactNeighborY="20574"/>
      <dgm:spPr/>
    </dgm:pt>
    <dgm:pt modelId="{F846A615-08EE-456A-B840-85896D740FDA}" type="pres">
      <dgm:prSet presAssocID="{06462A77-4D23-491B-B081-B81233CEB8A9}" presName="textBox4b" presStyleLbl="revTx" presStyleIdx="1" presStyleCnt="4" custScaleX="141593" custScaleY="55311" custLinFactY="-5042" custLinFactNeighborX="-96583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79A015-B013-4A33-B5A3-E9866ADE444F}" type="pres">
      <dgm:prSet presAssocID="{0ED08968-50EE-4CCE-A2F6-7834A12A6612}" presName="bullet4c" presStyleLbl="node1" presStyleIdx="2" presStyleCnt="4" custLinFactNeighborX="59434" custLinFactNeighborY="-1832"/>
      <dgm:spPr/>
    </dgm:pt>
    <dgm:pt modelId="{06B634FB-9305-44BD-99DE-EB68BD49471D}" type="pres">
      <dgm:prSet presAssocID="{0ED08968-50EE-4CCE-A2F6-7834A12A6612}" presName="textBox4c" presStyleLbl="revTx" presStyleIdx="2" presStyleCnt="4" custScaleX="154990" custScaleY="41900" custLinFactNeighborX="-32681" custLinFactNeighborY="-82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1D1F5C-3B90-4339-AE1C-0AC962B213E0}" type="pres">
      <dgm:prSet presAssocID="{0CAC0774-1974-4DF9-8077-1A2AD974DE17}" presName="bullet4d" presStyleLbl="node1" presStyleIdx="3" presStyleCnt="4" custLinFactX="199345" custLinFactNeighborX="200000" custLinFactNeighborY="-1042"/>
      <dgm:spPr/>
    </dgm:pt>
    <dgm:pt modelId="{7BF12243-5A1F-41F2-A39C-6FEC2FD8FD16}" type="pres">
      <dgm:prSet presAssocID="{0CAC0774-1974-4DF9-8077-1A2AD974DE17}" presName="textBox4d" presStyleLbl="revTx" presStyleIdx="3" presStyleCnt="4" custScaleX="158660" custScaleY="44831" custLinFactNeighborX="87372" custLinFactNeighborY="-111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2B19E5-4757-471D-9BC5-30FF38F305EE}" type="presOf" srcId="{0CAC0774-1974-4DF9-8077-1A2AD974DE17}" destId="{7BF12243-5A1F-41F2-A39C-6FEC2FD8FD16}" srcOrd="0" destOrd="0" presId="urn:microsoft.com/office/officeart/2005/8/layout/arrow2"/>
    <dgm:cxn modelId="{3F705019-39D9-4C17-A27C-BE51FF33A349}" srcId="{F4BC9674-6DAD-4326-8BC3-29409082D606}" destId="{6D1777FB-203C-41B0-BBBA-87000B560163}" srcOrd="0" destOrd="0" parTransId="{34B63861-39C8-4F80-A227-E8819F05F670}" sibTransId="{977D82D3-C118-4350-8029-320EB203C410}"/>
    <dgm:cxn modelId="{FA88337D-A3BB-4482-A085-A62BD25D11F7}" srcId="{F4BC9674-6DAD-4326-8BC3-29409082D606}" destId="{0CAC0774-1974-4DF9-8077-1A2AD974DE17}" srcOrd="3" destOrd="0" parTransId="{13E03783-9FD5-4E4E-9A16-CEFBCC9313BB}" sibTransId="{2168FA7C-A383-40B6-90B0-A109E826EADE}"/>
    <dgm:cxn modelId="{E43FE523-1633-465D-9A55-39FB8FB37312}" type="presOf" srcId="{06462A77-4D23-491B-B081-B81233CEB8A9}" destId="{F846A615-08EE-456A-B840-85896D740FDA}" srcOrd="0" destOrd="0" presId="urn:microsoft.com/office/officeart/2005/8/layout/arrow2"/>
    <dgm:cxn modelId="{F28F1708-F3C2-44D6-B19D-1905763D2AAE}" srcId="{F4BC9674-6DAD-4326-8BC3-29409082D606}" destId="{06462A77-4D23-491B-B081-B81233CEB8A9}" srcOrd="1" destOrd="0" parTransId="{8F58676C-E483-448D-95D2-D2CB915BECEE}" sibTransId="{FAED0EB7-6310-4971-A4E2-57C91AC37DA2}"/>
    <dgm:cxn modelId="{1B5DEE6F-8C49-4390-A3EB-CA607AD17771}" type="presOf" srcId="{F4BC9674-6DAD-4326-8BC3-29409082D606}" destId="{E3536F71-001C-4637-A5E0-BA3ECDF607F5}" srcOrd="0" destOrd="0" presId="urn:microsoft.com/office/officeart/2005/8/layout/arrow2"/>
    <dgm:cxn modelId="{B7BED819-B120-4CA1-851E-06FB79C22608}" type="presOf" srcId="{6D1777FB-203C-41B0-BBBA-87000B560163}" destId="{D3B3B141-9CB6-434D-B1E1-0123579DF5AA}" srcOrd="0" destOrd="0" presId="urn:microsoft.com/office/officeart/2005/8/layout/arrow2"/>
    <dgm:cxn modelId="{D2A30400-6020-4CB0-BEDD-FD2722D0F9D9}" srcId="{F4BC9674-6DAD-4326-8BC3-29409082D606}" destId="{0ED08968-50EE-4CCE-A2F6-7834A12A6612}" srcOrd="2" destOrd="0" parTransId="{030A5D67-7553-4B44-B00C-3F2F16C0144A}" sibTransId="{3666A82D-58DF-4823-897C-17C7854DDD09}"/>
    <dgm:cxn modelId="{EB075681-C2D0-4D08-B0A5-679EA1A2ACF1}" type="presOf" srcId="{0ED08968-50EE-4CCE-A2F6-7834A12A6612}" destId="{06B634FB-9305-44BD-99DE-EB68BD49471D}" srcOrd="0" destOrd="0" presId="urn:microsoft.com/office/officeart/2005/8/layout/arrow2"/>
    <dgm:cxn modelId="{27B1A399-B862-47A9-8D15-89468F07E9E3}" type="presParOf" srcId="{E3536F71-001C-4637-A5E0-BA3ECDF607F5}" destId="{BA64CC9E-024F-4833-B513-7545AE47102B}" srcOrd="0" destOrd="0" presId="urn:microsoft.com/office/officeart/2005/8/layout/arrow2"/>
    <dgm:cxn modelId="{685BB702-81C9-4077-8A42-BD8120DA239E}" type="presParOf" srcId="{E3536F71-001C-4637-A5E0-BA3ECDF607F5}" destId="{BD557FD0-5150-4270-9C16-D6A7C843E956}" srcOrd="1" destOrd="0" presId="urn:microsoft.com/office/officeart/2005/8/layout/arrow2"/>
    <dgm:cxn modelId="{5452C62E-BDA9-4E53-B575-0FAD7D7830B6}" type="presParOf" srcId="{BD557FD0-5150-4270-9C16-D6A7C843E956}" destId="{D0F3F8CA-E293-49D9-A0EB-3D5669E25936}" srcOrd="0" destOrd="0" presId="urn:microsoft.com/office/officeart/2005/8/layout/arrow2"/>
    <dgm:cxn modelId="{1AE014FF-93FE-470F-99F1-92025BD4753E}" type="presParOf" srcId="{BD557FD0-5150-4270-9C16-D6A7C843E956}" destId="{D3B3B141-9CB6-434D-B1E1-0123579DF5AA}" srcOrd="1" destOrd="0" presId="urn:microsoft.com/office/officeart/2005/8/layout/arrow2"/>
    <dgm:cxn modelId="{E79F2F3E-7BAA-4D39-86A4-47AABE42B7EB}" type="presParOf" srcId="{BD557FD0-5150-4270-9C16-D6A7C843E956}" destId="{0DADD2D9-733F-4F47-9773-8589AFE12C26}" srcOrd="2" destOrd="0" presId="urn:microsoft.com/office/officeart/2005/8/layout/arrow2"/>
    <dgm:cxn modelId="{13C61D22-DA17-4CEA-8442-5D8E60416375}" type="presParOf" srcId="{BD557FD0-5150-4270-9C16-D6A7C843E956}" destId="{F846A615-08EE-456A-B840-85896D740FDA}" srcOrd="3" destOrd="0" presId="urn:microsoft.com/office/officeart/2005/8/layout/arrow2"/>
    <dgm:cxn modelId="{F4F004E0-19C6-4D3B-AA88-CDD0F4451872}" type="presParOf" srcId="{BD557FD0-5150-4270-9C16-D6A7C843E956}" destId="{3F79A015-B013-4A33-B5A3-E9866ADE444F}" srcOrd="4" destOrd="0" presId="urn:microsoft.com/office/officeart/2005/8/layout/arrow2"/>
    <dgm:cxn modelId="{48AFF57C-FDEF-4EB5-AA38-436A461B99CA}" type="presParOf" srcId="{BD557FD0-5150-4270-9C16-D6A7C843E956}" destId="{06B634FB-9305-44BD-99DE-EB68BD49471D}" srcOrd="5" destOrd="0" presId="urn:microsoft.com/office/officeart/2005/8/layout/arrow2"/>
    <dgm:cxn modelId="{4A8AEB33-64B6-48D3-9CA3-E54AABAB82B7}" type="presParOf" srcId="{BD557FD0-5150-4270-9C16-D6A7C843E956}" destId="{E51D1F5C-3B90-4339-AE1C-0AC962B213E0}" srcOrd="6" destOrd="0" presId="urn:microsoft.com/office/officeart/2005/8/layout/arrow2"/>
    <dgm:cxn modelId="{FFC6606B-79D8-42A0-B18F-E2B4ABD4B2EA}" type="presParOf" srcId="{BD557FD0-5150-4270-9C16-D6A7C843E956}" destId="{7BF12243-5A1F-41F2-A39C-6FEC2FD8FD16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BA6962F-6447-46A4-81F9-E86A772C6ACA}" type="doc">
      <dgm:prSet loTypeId="urn:microsoft.com/office/officeart/2008/layout/CircularPictureCallout" loCatId="pictur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DF7CF7-E4E3-41D2-BBAE-A75262EC33C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3200" b="1" spc="70" dirty="0" err="1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Сістэма</a:t>
          </a:r>
          <a:r>
            <a:rPr lang="ru-RU" sz="3200" b="1" spc="70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 </a:t>
          </a:r>
          <a:r>
            <a:rPr lang="ru-RU" sz="3200" b="1" spc="70" dirty="0" err="1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сервераў</a:t>
          </a:r>
          <a:r>
            <a:rPr lang="ru-RU" sz="3200" b="1" spc="70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, якая </a:t>
          </a:r>
          <a:r>
            <a:rPr lang="ru-RU" sz="3200" b="1" spc="70" dirty="0" err="1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забяспечвае</a:t>
          </a:r>
          <a:r>
            <a:rPr lang="ru-RU" sz="3200" b="1" spc="70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 </a:t>
          </a:r>
          <a:r>
            <a:rPr lang="ru-RU" sz="3200" b="1" spc="70" dirty="0" err="1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захоўванне</a:t>
          </a:r>
          <a:r>
            <a:rPr lang="ru-RU" sz="3200" b="1" spc="70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 і </a:t>
          </a:r>
          <a:r>
            <a:rPr lang="ru-RU" sz="3200" b="1" spc="70" dirty="0" err="1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перадачу</a:t>
          </a:r>
          <a:r>
            <a:rPr lang="ru-RU" sz="3200" b="1" spc="70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 </a:t>
          </a:r>
          <a:r>
            <a:rPr lang="ru-RU" sz="3200" b="1" spc="70" dirty="0" err="1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"/>
              <a:cs typeface="Arial"/>
            </a:rPr>
            <a:t>інфармацыі</a:t>
          </a:r>
          <a:endParaRPr lang="ru-RU" sz="3200" dirty="0">
            <a:ln>
              <a:solidFill>
                <a:schemeClr val="tx2">
                  <a:lumMod val="75000"/>
                </a:schemeClr>
              </a:solidFill>
            </a:ln>
            <a:solidFill>
              <a:schemeClr val="bg1"/>
            </a:solidFill>
          </a:endParaRPr>
        </a:p>
      </dgm:t>
    </dgm:pt>
    <dgm:pt modelId="{DA1024F0-8FC8-4711-898A-6B4D730B7F22}" type="parTrans" cxnId="{9C20C48C-C28B-4C58-A53E-CAB562C8F237}">
      <dgm:prSet/>
      <dgm:spPr/>
      <dgm:t>
        <a:bodyPr/>
        <a:lstStyle/>
        <a:p>
          <a:endParaRPr lang="ru-RU"/>
        </a:p>
      </dgm:t>
    </dgm:pt>
    <dgm:pt modelId="{836C03B1-5472-4ECD-A332-0E8AB0289406}" type="sibTrans" cxnId="{9C20C48C-C28B-4C58-A53E-CAB562C8F237}">
      <dgm:prSet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259" t="868" r="-40189" b="-1443"/>
          </a:stretch>
        </a:blipFill>
      </dgm:spPr>
      <dgm:t>
        <a:bodyPr/>
        <a:lstStyle/>
        <a:p>
          <a:endParaRPr lang="ru-RU"/>
        </a:p>
      </dgm:t>
    </dgm:pt>
    <dgm:pt modelId="{370D3E7F-A3F1-465E-9013-DB76E18B9BC8}">
      <dgm:prSet phldrT="[Текст]" custT="1"/>
      <dgm:spPr/>
      <dgm:t>
        <a:bodyPr/>
        <a:lstStyle/>
        <a:p>
          <a:pPr algn="ctr">
            <a:lnSpc>
              <a:spcPct val="100000"/>
            </a:lnSpc>
          </a:pPr>
          <a:r>
            <a:rPr lang="ru-RU" sz="1800" b="1" spc="-20" baseline="0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Кампутарная</a:t>
          </a:r>
          <a:r>
            <a:rPr lang="ru-RU" sz="1800" b="1" spc="-20" baseline="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spc="-20" baseline="0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тэхніка</a:t>
          </a:r>
          <a:r>
            <a:rPr lang="ru-RU" sz="1800" b="1" spc="-20" baseline="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ru-RU" sz="1800" b="1" spc="-20" baseline="0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інтэрактыўныя</a:t>
          </a:r>
          <a:r>
            <a:rPr lang="ru-RU" sz="1800" b="1" spc="-20" baseline="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spc="-20" baseline="0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панэлі</a:t>
          </a:r>
          <a:r>
            <a:rPr lang="ru-RU" sz="1800" b="1" spc="-20" baseline="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ru-RU" sz="1800" b="1" spc="-20" baseline="0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сродкі</a:t>
          </a:r>
          <a:r>
            <a:rPr lang="ru-RU" sz="1800" b="1" spc="-20" baseline="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spc="-20" baseline="0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відэаканферэнцсувязі</a:t>
          </a:r>
          <a:r>
            <a:rPr lang="ru-RU" sz="1800" b="1" spc="-20" baseline="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ru-RU" sz="1800" b="1" spc="-20" baseline="0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мультымедыяпраектары</a:t>
          </a:r>
          <a:endParaRPr lang="ru-RU" sz="1800" b="1" spc="-20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E1FC5E-367A-4071-837D-5272C1A91D33}" type="parTrans" cxnId="{D8E23902-27D6-4108-96B2-DA2D44DE3189}">
      <dgm:prSet/>
      <dgm:spPr/>
      <dgm:t>
        <a:bodyPr/>
        <a:lstStyle/>
        <a:p>
          <a:endParaRPr lang="ru-RU"/>
        </a:p>
      </dgm:t>
    </dgm:pt>
    <dgm:pt modelId="{DF39F268-DBD8-46FF-B840-B20B7214817B}" type="sibTrans" cxnId="{D8E23902-27D6-4108-96B2-DA2D44DE3189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5000" r="-35000"/>
          </a:stretch>
        </a:blipFill>
      </dgm:spPr>
      <dgm:t>
        <a:bodyPr/>
        <a:lstStyle/>
        <a:p>
          <a:endParaRPr lang="ru-RU"/>
        </a:p>
      </dgm:t>
    </dgm:pt>
    <dgm:pt modelId="{30AEBF55-7F40-4A52-8F2D-A2C2C6DE3F7E}">
      <dgm:prSet phldrT="[Текст]" custT="1"/>
      <dgm:spPr/>
      <dgm:t>
        <a:bodyPr/>
        <a:lstStyle/>
        <a:p>
          <a:pPr algn="ctr">
            <a:lnSpc>
              <a:spcPct val="100000"/>
            </a:lnSpc>
          </a:pPr>
          <a:r>
            <a:rPr lang="ru-RU" sz="1800" b="1" spc="30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Больш</a:t>
          </a:r>
          <a:r>
            <a:rPr lang="ru-RU" sz="1800" b="1" spc="3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за 1500 </a:t>
          </a:r>
          <a:r>
            <a:rPr lang="ru-RU" sz="1800" b="1" spc="30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кампутараў</a:t>
          </a:r>
          <a:r>
            <a:rPr lang="ru-RU" sz="1800" b="1" spc="3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ru-RU" sz="1800" b="1" spc="30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уключаных</a:t>
          </a:r>
          <a:r>
            <a:rPr lang="ru-RU" sz="1800" b="1" spc="3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у </a:t>
          </a:r>
          <a:r>
            <a:rPr lang="ru-RU" sz="1800" b="1" spc="30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лакальную</a:t>
          </a:r>
          <a:r>
            <a:rPr lang="ru-RU" sz="1800" b="1" spc="3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і </a:t>
          </a:r>
          <a:r>
            <a:rPr lang="ru-RU" sz="1800" b="1" spc="30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карпаратыўную</a:t>
          </a:r>
          <a:r>
            <a:rPr lang="ru-RU" sz="1800" b="1" spc="3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сетку</a:t>
          </a:r>
          <a:endParaRPr lang="ru-RU" sz="1800" b="1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00D5FD-AA0C-43DA-B318-A90BFDB01F47}" type="parTrans" cxnId="{BD887C21-0033-4059-8ED3-CB6D596105F4}">
      <dgm:prSet/>
      <dgm:spPr/>
      <dgm:t>
        <a:bodyPr/>
        <a:lstStyle/>
        <a:p>
          <a:endParaRPr lang="ru-RU"/>
        </a:p>
      </dgm:t>
    </dgm:pt>
    <dgm:pt modelId="{A5BDACB5-3850-431A-8604-97E11B6538B1}" type="sibTrans" cxnId="{BD887C21-0033-4059-8ED3-CB6D596105F4}">
      <dgm:prSet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8626" t="-587" r="-24683" b="587"/>
          </a:stretch>
        </a:blipFill>
      </dgm:spPr>
      <dgm:t>
        <a:bodyPr/>
        <a:lstStyle/>
        <a:p>
          <a:endParaRPr lang="ru-RU"/>
        </a:p>
      </dgm:t>
    </dgm:pt>
    <dgm:pt modelId="{BCAC53AC-1033-470B-B90A-826A671EE917}">
      <dgm:prSet phldrT="[Текст]" custT="1"/>
      <dgm:spPr/>
      <dgm:t>
        <a:bodyPr/>
        <a:lstStyle/>
        <a:p>
          <a:pPr algn="ctr">
            <a:lnSpc>
              <a:spcPct val="100000"/>
            </a:lnSpc>
          </a:pPr>
          <a:r>
            <a:rPr lang="ru-RU" sz="1800" b="1" spc="80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Камп'ютэрызаваныя</a:t>
          </a:r>
          <a:r>
            <a:rPr lang="ru-RU" sz="1800" b="1" spc="8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spc="80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кафедральныя</a:t>
          </a:r>
          <a:r>
            <a:rPr lang="ru-RU" sz="1800" b="1" spc="8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spc="80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працоўныя</a:t>
          </a:r>
          <a:r>
            <a:rPr lang="ru-RU" sz="1800" b="1" spc="8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spc="80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месцы</a:t>
          </a:r>
          <a:endParaRPr lang="ru-RU" sz="1800" b="1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3655B7-FA8C-44CC-8744-33D338BABB63}" type="parTrans" cxnId="{52F1E7F8-5B37-4E22-B66C-8C650B3B3A2C}">
      <dgm:prSet/>
      <dgm:spPr/>
      <dgm:t>
        <a:bodyPr/>
        <a:lstStyle/>
        <a:p>
          <a:endParaRPr lang="ru-RU"/>
        </a:p>
      </dgm:t>
    </dgm:pt>
    <dgm:pt modelId="{ACB0D344-544A-4DBA-887F-F5E46D3B6C0E}" type="sibTrans" cxnId="{52F1E7F8-5B37-4E22-B66C-8C650B3B3A2C}">
      <dgm:prSet/>
      <dgm:spPr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444" t="2029" r="-2763" b="-803"/>
          </a:stretch>
        </a:blipFill>
      </dgm:spPr>
      <dgm:t>
        <a:bodyPr/>
        <a:lstStyle/>
        <a:p>
          <a:endParaRPr lang="ru-RU"/>
        </a:p>
      </dgm:t>
    </dgm:pt>
    <dgm:pt modelId="{A2D8B884-508E-4119-8354-A9334B47C25D}">
      <dgm:prSet phldrT="[Текст]" custT="1"/>
      <dgm:spPr/>
      <dgm:t>
        <a:bodyPr/>
        <a:lstStyle/>
        <a:p>
          <a:pPr algn="ctr">
            <a:lnSpc>
              <a:spcPct val="100000"/>
            </a:lnSpc>
          </a:pPr>
          <a:r>
            <a:rPr lang="ru-RU" sz="1800" b="1" spc="-20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Абсталяваныя</a:t>
          </a:r>
          <a:r>
            <a:rPr lang="ru-RU" sz="1800" b="1" spc="-2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spc="-20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кампутарамі</a:t>
          </a:r>
          <a:r>
            <a:rPr lang="ru-RU" sz="1800" b="1" spc="-2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spc="-20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класы</a:t>
          </a:r>
          <a:endParaRPr lang="ru-RU" sz="1800" b="1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EC26F0-7681-4D7C-BB6E-CC53B6B66795}" type="parTrans" cxnId="{AB784CB6-31D2-4391-979C-E9552C5DDC44}">
      <dgm:prSet/>
      <dgm:spPr/>
      <dgm:t>
        <a:bodyPr/>
        <a:lstStyle/>
        <a:p>
          <a:endParaRPr lang="ru-RU"/>
        </a:p>
      </dgm:t>
    </dgm:pt>
    <dgm:pt modelId="{CC57C368-A707-4F9F-BF67-83DD48582883}" type="sibTrans" cxnId="{AB784CB6-31D2-4391-979C-E9552C5DDC44}">
      <dgm:prSet/>
      <dgm:spPr>
        <a:blipFill dpi="0" rotWithShape="1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443" t="1" r="-3650" b="-1488"/>
          </a:stretch>
        </a:blipFill>
      </dgm:spPr>
      <dgm:t>
        <a:bodyPr/>
        <a:lstStyle/>
        <a:p>
          <a:endParaRPr lang="ru-RU"/>
        </a:p>
      </dgm:t>
    </dgm:pt>
    <dgm:pt modelId="{2A2F2C26-4A3F-44F3-AD84-A1DF0D04D0A2}">
      <dgm:prSet phldrT="[Текст]" custT="1"/>
      <dgm:spPr/>
      <dgm:t>
        <a:bodyPr/>
        <a:lstStyle/>
        <a:p>
          <a:pPr algn="ctr">
            <a:lnSpc>
              <a:spcPct val="100000"/>
            </a:lnSpc>
          </a:pPr>
          <a:r>
            <a:rPr lang="ru-RU" sz="1800" b="1" spc="55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Студыя</a:t>
          </a:r>
          <a:r>
            <a:rPr lang="ru-RU" sz="1800" b="1" spc="55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spc="55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відэазапісу</a:t>
          </a:r>
          <a:r>
            <a:rPr lang="ru-RU" sz="1800" b="1" spc="55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для </a:t>
          </a:r>
          <a:r>
            <a:rPr lang="ru-RU" sz="1800" b="1" spc="55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правядзення</a:t>
          </a:r>
          <a:r>
            <a:rPr lang="ru-RU" sz="1800" b="1" spc="55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spc="55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трансляцый</a:t>
          </a:r>
          <a:r>
            <a:rPr lang="ru-RU" sz="1800" b="1" spc="55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ru-RU" sz="1800" b="1" spc="55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лекцый</a:t>
          </a:r>
          <a:r>
            <a:rPr lang="ru-RU" sz="1800" b="1" spc="55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і </a:t>
          </a:r>
          <a:r>
            <a:rPr lang="ru-RU" sz="1800" b="1" spc="55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анлайн-курсаў</a:t>
          </a:r>
          <a:r>
            <a:rPr lang="ru-RU" sz="1800" b="1" spc="55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spc="55" dirty="0" err="1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выкладчыкаў</a:t>
          </a:r>
          <a:endParaRPr lang="ru-RU" sz="1800" b="1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F1B7F7-5AE4-4B25-A80A-139E28DFC096}" type="sibTrans" cxnId="{EE255CCF-65FD-4EBC-8654-1E34637D2E0E}">
      <dgm:prSet/>
      <dgm:spPr>
        <a:blipFill dpi="0"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1" t="-1736" r="-22117" b="1736"/>
          </a:stretch>
        </a:blipFill>
      </dgm:spPr>
      <dgm:t>
        <a:bodyPr/>
        <a:lstStyle/>
        <a:p>
          <a:endParaRPr lang="ru-RU"/>
        </a:p>
      </dgm:t>
    </dgm:pt>
    <dgm:pt modelId="{0F717E95-B0BF-4ED7-A8FC-9820CA7407D0}" type="parTrans" cxnId="{EE255CCF-65FD-4EBC-8654-1E34637D2E0E}">
      <dgm:prSet/>
      <dgm:spPr/>
      <dgm:t>
        <a:bodyPr/>
        <a:lstStyle/>
        <a:p>
          <a:endParaRPr lang="ru-RU"/>
        </a:p>
      </dgm:t>
    </dgm:pt>
    <dgm:pt modelId="{FCB1E6CD-D85F-4A9B-9A60-73163FC50965}" type="pres">
      <dgm:prSet presAssocID="{EBA6962F-6447-46A4-81F9-E86A772C6AC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EC188961-B8AA-4F7F-BE06-46B68BF5B257}" type="pres">
      <dgm:prSet presAssocID="{EBA6962F-6447-46A4-81F9-E86A772C6ACA}" presName="Name1" presStyleCnt="0"/>
      <dgm:spPr/>
    </dgm:pt>
    <dgm:pt modelId="{76628342-A2C3-4CFE-9505-E57C0E626A17}" type="pres">
      <dgm:prSet presAssocID="{836C03B1-5472-4ECD-A332-0E8AB0289406}" presName="picture_1" presStyleCnt="0"/>
      <dgm:spPr/>
    </dgm:pt>
    <dgm:pt modelId="{10EEA196-C0F0-4A3F-A2BF-2144FB1D8840}" type="pres">
      <dgm:prSet presAssocID="{836C03B1-5472-4ECD-A332-0E8AB0289406}" presName="pictureRepeatNode" presStyleLbl="alignImgPlace1" presStyleIdx="0" presStyleCnt="6" custScaleY="95908" custLinFactNeighborX="446" custLinFactNeighborY="4643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AF273213-9F18-44D4-9167-DEF62740BA65}" type="pres">
      <dgm:prSet presAssocID="{BEDF7CF7-E4E3-41D2-BBAE-A75262EC33CF}" presName="text_1" presStyleLbl="node1" presStyleIdx="0" presStyleCnt="0" custScaleX="128433" custLinFactNeighborX="-17" custLinFactNeighborY="333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C4110E-A839-42DD-B0C8-ACE3E0EEA344}" type="pres">
      <dgm:prSet presAssocID="{DF39F268-DBD8-46FF-B840-B20B7214817B}" presName="picture_2" presStyleCnt="0"/>
      <dgm:spPr/>
    </dgm:pt>
    <dgm:pt modelId="{53C0E47A-B5FE-4B0C-9662-EBEBCA0E02BC}" type="pres">
      <dgm:prSet presAssocID="{DF39F268-DBD8-46FF-B840-B20B7214817B}" presName="pictureRepeatNode" presStyleLbl="alignImgPlace1" presStyleIdx="1" presStyleCnt="6" custScaleX="156240" custScaleY="155852" custLinFactNeighborX="-17774" custLinFactNeighborY="15818"/>
      <dgm:spPr/>
      <dgm:t>
        <a:bodyPr/>
        <a:lstStyle/>
        <a:p>
          <a:endParaRPr lang="ru-RU"/>
        </a:p>
      </dgm:t>
    </dgm:pt>
    <dgm:pt modelId="{B81CC8FE-5651-4153-96D6-A7260DE755A8}" type="pres">
      <dgm:prSet presAssocID="{370D3E7F-A3F1-465E-9013-DB76E18B9BC8}" presName="line_2" presStyleLbl="parChTrans1D1" presStyleIdx="0" presStyleCnt="5" custLinFactY="217539" custLinFactNeighborX="-63" custLinFactNeighborY="300000"/>
      <dgm:spPr/>
    </dgm:pt>
    <dgm:pt modelId="{E6727847-3AD4-4D40-83D6-CA53504B4778}" type="pres">
      <dgm:prSet presAssocID="{370D3E7F-A3F1-465E-9013-DB76E18B9BC8}" presName="textparent_2" presStyleLbl="node1" presStyleIdx="0" presStyleCnt="0"/>
      <dgm:spPr/>
    </dgm:pt>
    <dgm:pt modelId="{98ECC03B-4392-484D-9F4F-4F01CA59647B}" type="pres">
      <dgm:prSet presAssocID="{370D3E7F-A3F1-465E-9013-DB76E18B9BC8}" presName="text_2" presStyleLbl="revTx" presStyleIdx="0" presStyleCnt="5" custScaleX="169713" custScaleY="74082" custLinFactNeighborX="4766" custLinFactNeighborY="233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09C86C-54B8-4927-A339-3E5E90D9F3B4}" type="pres">
      <dgm:prSet presAssocID="{A5BDACB5-3850-431A-8604-97E11B6538B1}" presName="picture_3" presStyleCnt="0"/>
      <dgm:spPr/>
    </dgm:pt>
    <dgm:pt modelId="{EA7F7FAA-18A5-4400-A33D-99EEAAC1AC68}" type="pres">
      <dgm:prSet presAssocID="{A5BDACB5-3850-431A-8604-97E11B6538B1}" presName="pictureRepeatNode" presStyleLbl="alignImgPlace1" presStyleIdx="2" presStyleCnt="6" custScaleX="158795" custScaleY="156723" custLinFactNeighborX="-74399" custLinFactNeighborY="18004"/>
      <dgm:spPr/>
      <dgm:t>
        <a:bodyPr/>
        <a:lstStyle/>
        <a:p>
          <a:endParaRPr lang="ru-RU"/>
        </a:p>
      </dgm:t>
    </dgm:pt>
    <dgm:pt modelId="{DF10B8A2-C5E2-42CE-8B93-9462BFBB85D9}" type="pres">
      <dgm:prSet presAssocID="{30AEBF55-7F40-4A52-8F2D-A2C2C6DE3F7E}" presName="line_3" presStyleLbl="parChTrans1D1" presStyleIdx="1" presStyleCnt="5" custLinFactY="398150" custLinFactNeighborX="-74" custLinFactNeighborY="400000"/>
      <dgm:spPr/>
    </dgm:pt>
    <dgm:pt modelId="{487CE185-476A-4622-8B98-76F444A77113}" type="pres">
      <dgm:prSet presAssocID="{30AEBF55-7F40-4A52-8F2D-A2C2C6DE3F7E}" presName="textparent_3" presStyleLbl="node1" presStyleIdx="0" presStyleCnt="0"/>
      <dgm:spPr/>
    </dgm:pt>
    <dgm:pt modelId="{0A407E49-76AA-4377-B702-52A38AD20DD3}" type="pres">
      <dgm:prSet presAssocID="{30AEBF55-7F40-4A52-8F2D-A2C2C6DE3F7E}" presName="text_3" presStyleLbl="revTx" presStyleIdx="1" presStyleCnt="5" custScaleX="294625" custScaleY="73274" custLinFactNeighborX="-46329" custLinFactNeighborY="300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7BB88A-05F3-40C9-8AF7-703CA26C54BC}" type="pres">
      <dgm:prSet presAssocID="{ACB0D344-544A-4DBA-887F-F5E46D3B6C0E}" presName="picture_4" presStyleCnt="0"/>
      <dgm:spPr/>
    </dgm:pt>
    <dgm:pt modelId="{EBBD065C-A76B-425D-B8D6-0678CAC2D11F}" type="pres">
      <dgm:prSet presAssocID="{ACB0D344-544A-4DBA-887F-F5E46D3B6C0E}" presName="pictureRepeatNode" presStyleLbl="alignImgPlace1" presStyleIdx="3" presStyleCnt="6" custScaleX="175144" custScaleY="169780" custLinFactX="5027" custLinFactNeighborX="100000" custLinFactNeighborY="4526"/>
      <dgm:spPr/>
      <dgm:t>
        <a:bodyPr/>
        <a:lstStyle/>
        <a:p>
          <a:endParaRPr lang="ru-RU"/>
        </a:p>
      </dgm:t>
    </dgm:pt>
    <dgm:pt modelId="{F7441F2D-C799-4A46-B934-60F76FACA924}" type="pres">
      <dgm:prSet presAssocID="{BCAC53AC-1033-470B-B90A-826A671EE917}" presName="line_4" presStyleLbl="parChTrans1D1" presStyleIdx="2" presStyleCnt="5" custLinFactY="200000" custLinFactNeighborX="14433" custLinFactNeighborY="237753"/>
      <dgm:spPr/>
    </dgm:pt>
    <dgm:pt modelId="{85FF6E2F-B841-4DB5-B3EC-2B169F0B640C}" type="pres">
      <dgm:prSet presAssocID="{BCAC53AC-1033-470B-B90A-826A671EE917}" presName="textparent_4" presStyleLbl="node1" presStyleIdx="0" presStyleCnt="0"/>
      <dgm:spPr/>
    </dgm:pt>
    <dgm:pt modelId="{01F18477-7CB0-4185-8A89-A0B0EC144E03}" type="pres">
      <dgm:prSet presAssocID="{BCAC53AC-1033-470B-B90A-826A671EE917}" presName="text_4" presStyleLbl="revTx" presStyleIdx="2" presStyleCnt="5" custScaleX="159046" custScaleY="63992" custLinFactNeighborX="74819" custLinFactNeighborY="140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BFC4F6-C998-4C9D-9E64-95A738F62FDD}" type="pres">
      <dgm:prSet presAssocID="{CC57C368-A707-4F9F-BF67-83DD48582883}" presName="picture_5" presStyleCnt="0"/>
      <dgm:spPr/>
    </dgm:pt>
    <dgm:pt modelId="{168B77CD-BF15-4082-9B55-D0E8CCF910BC}" type="pres">
      <dgm:prSet presAssocID="{CC57C368-A707-4F9F-BF67-83DD48582883}" presName="pictureRepeatNode" presStyleLbl="alignImgPlace1" presStyleIdx="4" presStyleCnt="6" custScaleX="157885" custScaleY="163617" custLinFactNeighborX="-58729" custLinFactNeighborY="-14415"/>
      <dgm:spPr/>
      <dgm:t>
        <a:bodyPr/>
        <a:lstStyle/>
        <a:p>
          <a:endParaRPr lang="ru-RU"/>
        </a:p>
      </dgm:t>
    </dgm:pt>
    <dgm:pt modelId="{7D68BB6A-C2F6-467B-A478-C9C921490C40}" type="pres">
      <dgm:prSet presAssocID="{A2D8B884-508E-4119-8354-A9334B47C25D}" presName="line_5" presStyleLbl="parChTrans1D1" presStyleIdx="3" presStyleCnt="5"/>
      <dgm:spPr/>
    </dgm:pt>
    <dgm:pt modelId="{5E8E8638-7006-422A-8C87-A06D4C2B17DB}" type="pres">
      <dgm:prSet presAssocID="{A2D8B884-508E-4119-8354-A9334B47C25D}" presName="textparent_5" presStyleLbl="node1" presStyleIdx="0" presStyleCnt="0"/>
      <dgm:spPr/>
    </dgm:pt>
    <dgm:pt modelId="{657AB0A8-9874-4E69-86D4-90ABAA823C1A}" type="pres">
      <dgm:prSet presAssocID="{A2D8B884-508E-4119-8354-A9334B47C25D}" presName="text_5" presStyleLbl="revTx" presStyleIdx="3" presStyleCnt="5" custScaleX="188895" custScaleY="48918" custLinFactNeighborX="-23266" custLinFactNeighborY="-126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0ABEB2-5E98-4014-A247-818DD960DF6C}" type="pres">
      <dgm:prSet presAssocID="{C2F1B7F7-5AE4-4B25-A80A-139E28DFC096}" presName="picture_6" presStyleCnt="0"/>
      <dgm:spPr/>
    </dgm:pt>
    <dgm:pt modelId="{D4FE5413-8FDF-41D0-B2F6-4B06B588ACC5}" type="pres">
      <dgm:prSet presAssocID="{C2F1B7F7-5AE4-4B25-A80A-139E28DFC096}" presName="pictureRepeatNode" presStyleLbl="alignImgPlace1" presStyleIdx="5" presStyleCnt="6" custScaleX="170395" custScaleY="158752" custLinFactNeighborX="1606" custLinFactNeighborY="-8276"/>
      <dgm:spPr/>
      <dgm:t>
        <a:bodyPr/>
        <a:lstStyle/>
        <a:p>
          <a:endParaRPr lang="ru-RU"/>
        </a:p>
      </dgm:t>
    </dgm:pt>
    <dgm:pt modelId="{F61E2856-AB2E-41DA-99A2-743FA8B439C9}" type="pres">
      <dgm:prSet presAssocID="{2A2F2C26-4A3F-44F3-AD84-A1DF0D04D0A2}" presName="line_6" presStyleLbl="parChTrans1D1" presStyleIdx="4" presStyleCnt="5" custLinFactY="-300367" custLinFactNeighborX="-63" custLinFactNeighborY="-400000"/>
      <dgm:spPr/>
    </dgm:pt>
    <dgm:pt modelId="{57C98F4D-8696-4C7F-AB6C-DC14A38ABA52}" type="pres">
      <dgm:prSet presAssocID="{2A2F2C26-4A3F-44F3-AD84-A1DF0D04D0A2}" presName="textparent_6" presStyleLbl="node1" presStyleIdx="0" presStyleCnt="0"/>
      <dgm:spPr/>
    </dgm:pt>
    <dgm:pt modelId="{0D95983D-AE8A-4FBD-9716-894C03E82A4B}" type="pres">
      <dgm:prSet presAssocID="{2A2F2C26-4A3F-44F3-AD84-A1DF0D04D0A2}" presName="text_6" presStyleLbl="revTx" presStyleIdx="4" presStyleCnt="5" custScaleX="146995" custScaleY="113834" custLinFactNeighborX="18285" custLinFactNeighborY="-27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052C6B-4A2D-45C8-A31A-91EBB356E0EB}" type="presOf" srcId="{A5BDACB5-3850-431A-8604-97E11B6538B1}" destId="{EA7F7FAA-18A5-4400-A33D-99EEAAC1AC68}" srcOrd="0" destOrd="0" presId="urn:microsoft.com/office/officeart/2008/layout/CircularPictureCallout"/>
    <dgm:cxn modelId="{D2BA5827-2AFD-4426-8EF3-80AE5670D7F9}" type="presOf" srcId="{EBA6962F-6447-46A4-81F9-E86A772C6ACA}" destId="{FCB1E6CD-D85F-4A9B-9A60-73163FC50965}" srcOrd="0" destOrd="0" presId="urn:microsoft.com/office/officeart/2008/layout/CircularPictureCallout"/>
    <dgm:cxn modelId="{8BBFA5C0-E3C6-4C1E-B512-715831FCEB10}" type="presOf" srcId="{DF39F268-DBD8-46FF-B840-B20B7214817B}" destId="{53C0E47A-B5FE-4B0C-9662-EBEBCA0E02BC}" srcOrd="0" destOrd="0" presId="urn:microsoft.com/office/officeart/2008/layout/CircularPictureCallout"/>
    <dgm:cxn modelId="{30D9256A-4399-46BB-8E31-B5D173B9C73A}" type="presOf" srcId="{836C03B1-5472-4ECD-A332-0E8AB0289406}" destId="{10EEA196-C0F0-4A3F-A2BF-2144FB1D8840}" srcOrd="0" destOrd="0" presId="urn:microsoft.com/office/officeart/2008/layout/CircularPictureCallout"/>
    <dgm:cxn modelId="{291DFB71-D86A-4963-B2A1-0ADE2F40F4C1}" type="presOf" srcId="{BEDF7CF7-E4E3-41D2-BBAE-A75262EC33CF}" destId="{AF273213-9F18-44D4-9167-DEF62740BA65}" srcOrd="0" destOrd="0" presId="urn:microsoft.com/office/officeart/2008/layout/CircularPictureCallout"/>
    <dgm:cxn modelId="{AB784CB6-31D2-4391-979C-E9552C5DDC44}" srcId="{EBA6962F-6447-46A4-81F9-E86A772C6ACA}" destId="{A2D8B884-508E-4119-8354-A9334B47C25D}" srcOrd="4" destOrd="0" parTransId="{B5EC26F0-7681-4D7C-BB6E-CC53B6B66795}" sibTransId="{CC57C368-A707-4F9F-BF67-83DD48582883}"/>
    <dgm:cxn modelId="{9C20C48C-C28B-4C58-A53E-CAB562C8F237}" srcId="{EBA6962F-6447-46A4-81F9-E86A772C6ACA}" destId="{BEDF7CF7-E4E3-41D2-BBAE-A75262EC33CF}" srcOrd="0" destOrd="0" parTransId="{DA1024F0-8FC8-4711-898A-6B4D730B7F22}" sibTransId="{836C03B1-5472-4ECD-A332-0E8AB0289406}"/>
    <dgm:cxn modelId="{D8E23902-27D6-4108-96B2-DA2D44DE3189}" srcId="{EBA6962F-6447-46A4-81F9-E86A772C6ACA}" destId="{370D3E7F-A3F1-465E-9013-DB76E18B9BC8}" srcOrd="1" destOrd="0" parTransId="{D6E1FC5E-367A-4071-837D-5272C1A91D33}" sibTransId="{DF39F268-DBD8-46FF-B840-B20B7214817B}"/>
    <dgm:cxn modelId="{52F1E7F8-5B37-4E22-B66C-8C650B3B3A2C}" srcId="{EBA6962F-6447-46A4-81F9-E86A772C6ACA}" destId="{BCAC53AC-1033-470B-B90A-826A671EE917}" srcOrd="3" destOrd="0" parTransId="{343655B7-FA8C-44CC-8744-33D338BABB63}" sibTransId="{ACB0D344-544A-4DBA-887F-F5E46D3B6C0E}"/>
    <dgm:cxn modelId="{9EB728FC-6213-45DA-B9D8-EEBB1440CE3E}" type="presOf" srcId="{ACB0D344-544A-4DBA-887F-F5E46D3B6C0E}" destId="{EBBD065C-A76B-425D-B8D6-0678CAC2D11F}" srcOrd="0" destOrd="0" presId="urn:microsoft.com/office/officeart/2008/layout/CircularPictureCallout"/>
    <dgm:cxn modelId="{EE255CCF-65FD-4EBC-8654-1E34637D2E0E}" srcId="{EBA6962F-6447-46A4-81F9-E86A772C6ACA}" destId="{2A2F2C26-4A3F-44F3-AD84-A1DF0D04D0A2}" srcOrd="5" destOrd="0" parTransId="{0F717E95-B0BF-4ED7-A8FC-9820CA7407D0}" sibTransId="{C2F1B7F7-5AE4-4B25-A80A-139E28DFC096}"/>
    <dgm:cxn modelId="{9221D927-11F5-4497-B81C-DBA96940A82C}" type="presOf" srcId="{2A2F2C26-4A3F-44F3-AD84-A1DF0D04D0A2}" destId="{0D95983D-AE8A-4FBD-9716-894C03E82A4B}" srcOrd="0" destOrd="0" presId="urn:microsoft.com/office/officeart/2008/layout/CircularPictureCallout"/>
    <dgm:cxn modelId="{0B7ACD1A-D581-46E8-A380-B6C1D5A475CE}" type="presOf" srcId="{A2D8B884-508E-4119-8354-A9334B47C25D}" destId="{657AB0A8-9874-4E69-86D4-90ABAA823C1A}" srcOrd="0" destOrd="0" presId="urn:microsoft.com/office/officeart/2008/layout/CircularPictureCallout"/>
    <dgm:cxn modelId="{BD887C21-0033-4059-8ED3-CB6D596105F4}" srcId="{EBA6962F-6447-46A4-81F9-E86A772C6ACA}" destId="{30AEBF55-7F40-4A52-8F2D-A2C2C6DE3F7E}" srcOrd="2" destOrd="0" parTransId="{ED00D5FD-AA0C-43DA-B318-A90BFDB01F47}" sibTransId="{A5BDACB5-3850-431A-8604-97E11B6538B1}"/>
    <dgm:cxn modelId="{372BB989-3ACC-48C9-A8E4-D302EC8FADEF}" type="presOf" srcId="{370D3E7F-A3F1-465E-9013-DB76E18B9BC8}" destId="{98ECC03B-4392-484D-9F4F-4F01CA59647B}" srcOrd="0" destOrd="0" presId="urn:microsoft.com/office/officeart/2008/layout/CircularPictureCallout"/>
    <dgm:cxn modelId="{DC0E978E-6E9A-4534-B423-D529CFEAFFB3}" type="presOf" srcId="{CC57C368-A707-4F9F-BF67-83DD48582883}" destId="{168B77CD-BF15-4082-9B55-D0E8CCF910BC}" srcOrd="0" destOrd="0" presId="urn:microsoft.com/office/officeart/2008/layout/CircularPictureCallout"/>
    <dgm:cxn modelId="{A4FF5E07-9351-41B7-B7CC-782BA2823613}" type="presOf" srcId="{BCAC53AC-1033-470B-B90A-826A671EE917}" destId="{01F18477-7CB0-4185-8A89-A0B0EC144E03}" srcOrd="0" destOrd="0" presId="urn:microsoft.com/office/officeart/2008/layout/CircularPictureCallout"/>
    <dgm:cxn modelId="{416E2268-42F0-430E-8D94-F0D212B5CCE0}" type="presOf" srcId="{30AEBF55-7F40-4A52-8F2D-A2C2C6DE3F7E}" destId="{0A407E49-76AA-4377-B702-52A38AD20DD3}" srcOrd="0" destOrd="0" presId="urn:microsoft.com/office/officeart/2008/layout/CircularPictureCallout"/>
    <dgm:cxn modelId="{FC578D02-A74A-4EF6-A86C-08EBA8462478}" type="presOf" srcId="{C2F1B7F7-5AE4-4B25-A80A-139E28DFC096}" destId="{D4FE5413-8FDF-41D0-B2F6-4B06B588ACC5}" srcOrd="0" destOrd="0" presId="urn:microsoft.com/office/officeart/2008/layout/CircularPictureCallout"/>
    <dgm:cxn modelId="{62DE3162-312F-4154-B800-AD34C7F8EB02}" type="presParOf" srcId="{FCB1E6CD-D85F-4A9B-9A60-73163FC50965}" destId="{EC188961-B8AA-4F7F-BE06-46B68BF5B257}" srcOrd="0" destOrd="0" presId="urn:microsoft.com/office/officeart/2008/layout/CircularPictureCallout"/>
    <dgm:cxn modelId="{FE557255-0CA9-42C5-8926-366B00D47D19}" type="presParOf" srcId="{EC188961-B8AA-4F7F-BE06-46B68BF5B257}" destId="{76628342-A2C3-4CFE-9505-E57C0E626A17}" srcOrd="0" destOrd="0" presId="urn:microsoft.com/office/officeart/2008/layout/CircularPictureCallout"/>
    <dgm:cxn modelId="{C6EA69DC-C152-4BA0-B8FD-8B9C550DA971}" type="presParOf" srcId="{76628342-A2C3-4CFE-9505-E57C0E626A17}" destId="{10EEA196-C0F0-4A3F-A2BF-2144FB1D8840}" srcOrd="0" destOrd="0" presId="urn:microsoft.com/office/officeart/2008/layout/CircularPictureCallout"/>
    <dgm:cxn modelId="{0DFF4F68-C4BA-4342-9E18-5AF0A8194E4F}" type="presParOf" srcId="{EC188961-B8AA-4F7F-BE06-46B68BF5B257}" destId="{AF273213-9F18-44D4-9167-DEF62740BA65}" srcOrd="1" destOrd="0" presId="urn:microsoft.com/office/officeart/2008/layout/CircularPictureCallout"/>
    <dgm:cxn modelId="{03885C02-7CB1-4251-BFF6-864253CFA424}" type="presParOf" srcId="{EC188961-B8AA-4F7F-BE06-46B68BF5B257}" destId="{09C4110E-A839-42DD-B0C8-ACE3E0EEA344}" srcOrd="2" destOrd="0" presId="urn:microsoft.com/office/officeart/2008/layout/CircularPictureCallout"/>
    <dgm:cxn modelId="{9831C922-2F65-4BEF-B6C8-999B7ED5D246}" type="presParOf" srcId="{09C4110E-A839-42DD-B0C8-ACE3E0EEA344}" destId="{53C0E47A-B5FE-4B0C-9662-EBEBCA0E02BC}" srcOrd="0" destOrd="0" presId="urn:microsoft.com/office/officeart/2008/layout/CircularPictureCallout"/>
    <dgm:cxn modelId="{28E0D3C0-2992-47A0-98B6-480931D583D3}" type="presParOf" srcId="{EC188961-B8AA-4F7F-BE06-46B68BF5B257}" destId="{B81CC8FE-5651-4153-96D6-A7260DE755A8}" srcOrd="3" destOrd="0" presId="urn:microsoft.com/office/officeart/2008/layout/CircularPictureCallout"/>
    <dgm:cxn modelId="{13DFCCCA-770C-4326-94E0-7BB485485069}" type="presParOf" srcId="{EC188961-B8AA-4F7F-BE06-46B68BF5B257}" destId="{E6727847-3AD4-4D40-83D6-CA53504B4778}" srcOrd="4" destOrd="0" presId="urn:microsoft.com/office/officeart/2008/layout/CircularPictureCallout"/>
    <dgm:cxn modelId="{192A2E9E-8E3E-4D79-B351-AD930356799B}" type="presParOf" srcId="{E6727847-3AD4-4D40-83D6-CA53504B4778}" destId="{98ECC03B-4392-484D-9F4F-4F01CA59647B}" srcOrd="0" destOrd="0" presId="urn:microsoft.com/office/officeart/2008/layout/CircularPictureCallout"/>
    <dgm:cxn modelId="{9E8BE1FC-554F-4050-82A1-BC58DC260B67}" type="presParOf" srcId="{EC188961-B8AA-4F7F-BE06-46B68BF5B257}" destId="{1A09C86C-54B8-4927-A339-3E5E90D9F3B4}" srcOrd="5" destOrd="0" presId="urn:microsoft.com/office/officeart/2008/layout/CircularPictureCallout"/>
    <dgm:cxn modelId="{D5967D90-4D23-4E61-8411-DDBF3EF234FD}" type="presParOf" srcId="{1A09C86C-54B8-4927-A339-3E5E90D9F3B4}" destId="{EA7F7FAA-18A5-4400-A33D-99EEAAC1AC68}" srcOrd="0" destOrd="0" presId="urn:microsoft.com/office/officeart/2008/layout/CircularPictureCallout"/>
    <dgm:cxn modelId="{F3EDBFE3-733B-4034-8EF6-5823425D7B7C}" type="presParOf" srcId="{EC188961-B8AA-4F7F-BE06-46B68BF5B257}" destId="{DF10B8A2-C5E2-42CE-8B93-9462BFBB85D9}" srcOrd="6" destOrd="0" presId="urn:microsoft.com/office/officeart/2008/layout/CircularPictureCallout"/>
    <dgm:cxn modelId="{CE8CA4A9-0751-4C44-9DFD-7098EC473574}" type="presParOf" srcId="{EC188961-B8AA-4F7F-BE06-46B68BF5B257}" destId="{487CE185-476A-4622-8B98-76F444A77113}" srcOrd="7" destOrd="0" presId="urn:microsoft.com/office/officeart/2008/layout/CircularPictureCallout"/>
    <dgm:cxn modelId="{1986B9BD-71E9-4BF0-93A7-E7A73BA227CE}" type="presParOf" srcId="{487CE185-476A-4622-8B98-76F444A77113}" destId="{0A407E49-76AA-4377-B702-52A38AD20DD3}" srcOrd="0" destOrd="0" presId="urn:microsoft.com/office/officeart/2008/layout/CircularPictureCallout"/>
    <dgm:cxn modelId="{24EDBF5D-C240-4507-9C00-E96EEDC226BF}" type="presParOf" srcId="{EC188961-B8AA-4F7F-BE06-46B68BF5B257}" destId="{5E7BB88A-05F3-40C9-8AF7-703CA26C54BC}" srcOrd="8" destOrd="0" presId="urn:microsoft.com/office/officeart/2008/layout/CircularPictureCallout"/>
    <dgm:cxn modelId="{2A36FACB-D00E-43CE-AA77-142CCABF4201}" type="presParOf" srcId="{5E7BB88A-05F3-40C9-8AF7-703CA26C54BC}" destId="{EBBD065C-A76B-425D-B8D6-0678CAC2D11F}" srcOrd="0" destOrd="0" presId="urn:microsoft.com/office/officeart/2008/layout/CircularPictureCallout"/>
    <dgm:cxn modelId="{37C01470-5097-4492-99B4-BFC79642EA66}" type="presParOf" srcId="{EC188961-B8AA-4F7F-BE06-46B68BF5B257}" destId="{F7441F2D-C799-4A46-B934-60F76FACA924}" srcOrd="9" destOrd="0" presId="urn:microsoft.com/office/officeart/2008/layout/CircularPictureCallout"/>
    <dgm:cxn modelId="{1E490425-035C-4080-8142-252894AA278D}" type="presParOf" srcId="{EC188961-B8AA-4F7F-BE06-46B68BF5B257}" destId="{85FF6E2F-B841-4DB5-B3EC-2B169F0B640C}" srcOrd="10" destOrd="0" presId="urn:microsoft.com/office/officeart/2008/layout/CircularPictureCallout"/>
    <dgm:cxn modelId="{EAC2BD5B-CBE0-4D1D-B6C7-3C8376BCB3C5}" type="presParOf" srcId="{85FF6E2F-B841-4DB5-B3EC-2B169F0B640C}" destId="{01F18477-7CB0-4185-8A89-A0B0EC144E03}" srcOrd="0" destOrd="0" presId="urn:microsoft.com/office/officeart/2008/layout/CircularPictureCallout"/>
    <dgm:cxn modelId="{4C0F8EE5-5EBD-4B04-9DAC-3086F3E93DF3}" type="presParOf" srcId="{EC188961-B8AA-4F7F-BE06-46B68BF5B257}" destId="{FCBFC4F6-C998-4C9D-9E64-95A738F62FDD}" srcOrd="11" destOrd="0" presId="urn:microsoft.com/office/officeart/2008/layout/CircularPictureCallout"/>
    <dgm:cxn modelId="{186AE112-6F6A-4EB8-AA25-395BCAB8820E}" type="presParOf" srcId="{FCBFC4F6-C998-4C9D-9E64-95A738F62FDD}" destId="{168B77CD-BF15-4082-9B55-D0E8CCF910BC}" srcOrd="0" destOrd="0" presId="urn:microsoft.com/office/officeart/2008/layout/CircularPictureCallout"/>
    <dgm:cxn modelId="{716474EE-8FBE-4D2B-9935-FA88317B1F15}" type="presParOf" srcId="{EC188961-B8AA-4F7F-BE06-46B68BF5B257}" destId="{7D68BB6A-C2F6-467B-A478-C9C921490C40}" srcOrd="12" destOrd="0" presId="urn:microsoft.com/office/officeart/2008/layout/CircularPictureCallout"/>
    <dgm:cxn modelId="{53A47BB8-EEAA-4BA2-ACEE-13FA209F6786}" type="presParOf" srcId="{EC188961-B8AA-4F7F-BE06-46B68BF5B257}" destId="{5E8E8638-7006-422A-8C87-A06D4C2B17DB}" srcOrd="13" destOrd="0" presId="urn:microsoft.com/office/officeart/2008/layout/CircularPictureCallout"/>
    <dgm:cxn modelId="{A05A5544-74AA-4B22-8C9F-B331D748501B}" type="presParOf" srcId="{5E8E8638-7006-422A-8C87-A06D4C2B17DB}" destId="{657AB0A8-9874-4E69-86D4-90ABAA823C1A}" srcOrd="0" destOrd="0" presId="urn:microsoft.com/office/officeart/2008/layout/CircularPictureCallout"/>
    <dgm:cxn modelId="{8AF9E720-6BEA-496B-9EDD-946616E6F1E0}" type="presParOf" srcId="{EC188961-B8AA-4F7F-BE06-46B68BF5B257}" destId="{B00ABEB2-5E98-4014-A247-818DD960DF6C}" srcOrd="14" destOrd="0" presId="urn:microsoft.com/office/officeart/2008/layout/CircularPictureCallout"/>
    <dgm:cxn modelId="{6ADF17D7-6629-4AE4-96F0-1666E4AB2113}" type="presParOf" srcId="{B00ABEB2-5E98-4014-A247-818DD960DF6C}" destId="{D4FE5413-8FDF-41D0-B2F6-4B06B588ACC5}" srcOrd="0" destOrd="0" presId="urn:microsoft.com/office/officeart/2008/layout/CircularPictureCallout"/>
    <dgm:cxn modelId="{179D3ECB-0BAD-40BA-A582-3F8202E90ED6}" type="presParOf" srcId="{EC188961-B8AA-4F7F-BE06-46B68BF5B257}" destId="{F61E2856-AB2E-41DA-99A2-743FA8B439C9}" srcOrd="15" destOrd="0" presId="urn:microsoft.com/office/officeart/2008/layout/CircularPictureCallout"/>
    <dgm:cxn modelId="{E792E426-2069-415A-B7FF-BEDC3C64FD47}" type="presParOf" srcId="{EC188961-B8AA-4F7F-BE06-46B68BF5B257}" destId="{57C98F4D-8696-4C7F-AB6C-DC14A38ABA52}" srcOrd="16" destOrd="0" presId="urn:microsoft.com/office/officeart/2008/layout/CircularPictureCallout"/>
    <dgm:cxn modelId="{4388CBA3-1AB9-4369-8864-26C183C0983A}" type="presParOf" srcId="{57C98F4D-8696-4C7F-AB6C-DC14A38ABA52}" destId="{0D95983D-AE8A-4FBD-9716-894C03E82A4B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8CF7BE6-7A19-4302-A23A-C940806EB5F0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F0FD56AE-2B73-4F7C-B21B-E4161ED4040E}">
      <dgm:prSet phldrT="[Текст]"/>
      <dgm:spPr/>
      <dgm:t>
        <a:bodyPr/>
        <a:lstStyle/>
        <a:p>
          <a:r>
            <a:rPr lang="ru-RU" b="1" spc="300" dirty="0" smtClean="0">
              <a:latin typeface="Arial" panose="020B0604020202020204" pitchFamily="34" charset="0"/>
              <a:cs typeface="Arial" panose="020B0604020202020204" pitchFamily="34" charset="0"/>
            </a:rPr>
            <a:t>Электронная </a:t>
          </a:r>
          <a:r>
            <a:rPr lang="ru-RU" b="1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біржа</a:t>
          </a:r>
          <a:r>
            <a:rPr lang="ru-RU" b="1" spc="3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b="1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вакансій</a:t>
          </a:r>
          <a:endParaRPr lang="ru-RU" spc="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DEB9B5-48A4-445F-8B84-B93B12DF9017}" type="parTrans" cxnId="{BDA5587D-3807-4F43-B2CB-871B7D71C49F}">
      <dgm:prSet/>
      <dgm:spPr/>
      <dgm:t>
        <a:bodyPr/>
        <a:lstStyle/>
        <a:p>
          <a:endParaRPr lang="ru-RU"/>
        </a:p>
      </dgm:t>
    </dgm:pt>
    <dgm:pt modelId="{FD73AE7B-EB48-4B3C-8FE4-107AF1EE1B57}" type="sibTrans" cxnId="{BDA5587D-3807-4F43-B2CB-871B7D71C49F}">
      <dgm:prSet/>
      <dgm:spPr/>
      <dgm:t>
        <a:bodyPr/>
        <a:lstStyle/>
        <a:p>
          <a:endParaRPr lang="ru-RU"/>
        </a:p>
      </dgm:t>
    </dgm:pt>
    <dgm:pt modelId="{BBDB8EA7-F2B8-4D64-A584-A5AEC95C89C7}">
      <dgm:prSet phldrT="[Текст]"/>
      <dgm:spPr/>
      <dgm:t>
        <a:bodyPr/>
        <a:lstStyle/>
        <a:p>
          <a:r>
            <a:rPr lang="ru-RU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Электронныя</a:t>
          </a:r>
          <a:r>
            <a:rPr lang="ru-RU" spc="3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рэсурсы</a:t>
          </a:r>
          <a:r>
            <a:rPr lang="ru-RU" spc="3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факультэтаў</a:t>
          </a:r>
          <a:endParaRPr lang="ru-RU" spc="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F804F9-F142-4D61-8A6E-CD387A036A3F}" type="parTrans" cxnId="{8ECE6012-C5A4-4C9B-9A2A-F1283C41D9C6}">
      <dgm:prSet/>
      <dgm:spPr/>
      <dgm:t>
        <a:bodyPr/>
        <a:lstStyle/>
        <a:p>
          <a:endParaRPr lang="ru-RU"/>
        </a:p>
      </dgm:t>
    </dgm:pt>
    <dgm:pt modelId="{325A0FDF-9EAB-4405-BDCC-1D3B75A840A9}" type="sibTrans" cxnId="{8ECE6012-C5A4-4C9B-9A2A-F1283C41D9C6}">
      <dgm:prSet/>
      <dgm:spPr/>
      <dgm:t>
        <a:bodyPr/>
        <a:lstStyle/>
        <a:p>
          <a:endParaRPr lang="ru-RU"/>
        </a:p>
      </dgm:t>
    </dgm:pt>
    <dgm:pt modelId="{15411813-5E2A-40AB-9EBB-318D5EEFE261}">
      <dgm:prSet phldrT="[Текст]"/>
      <dgm:spPr/>
      <dgm:t>
        <a:bodyPr/>
        <a:lstStyle/>
        <a:p>
          <a:r>
            <a:rPr lang="ru-RU" b="1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Электронныя</a:t>
          </a:r>
          <a:r>
            <a:rPr lang="ru-RU" b="1" spc="3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b="1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вучэбна-метадычныя</a:t>
          </a:r>
          <a:r>
            <a:rPr lang="ru-RU" b="1" spc="300" dirty="0" smtClean="0">
              <a:latin typeface="Arial" panose="020B0604020202020204" pitchFamily="34" charset="0"/>
              <a:cs typeface="Arial" panose="020B0604020202020204" pitchFamily="34" charset="0"/>
            </a:rPr>
            <a:t> комплексы</a:t>
          </a:r>
          <a:endParaRPr lang="ru-RU" spc="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265C23-AC03-4809-B2E4-8B0615558AE5}" type="parTrans" cxnId="{99387D3D-C179-497F-9E58-BA3D9D784E80}">
      <dgm:prSet/>
      <dgm:spPr/>
      <dgm:t>
        <a:bodyPr/>
        <a:lstStyle/>
        <a:p>
          <a:endParaRPr lang="ru-RU"/>
        </a:p>
      </dgm:t>
    </dgm:pt>
    <dgm:pt modelId="{A17EF4C9-9FD5-41E4-A161-BAF1911B8E93}" type="sibTrans" cxnId="{99387D3D-C179-497F-9E58-BA3D9D784E80}">
      <dgm:prSet/>
      <dgm:spPr/>
      <dgm:t>
        <a:bodyPr/>
        <a:lstStyle/>
        <a:p>
          <a:endParaRPr lang="ru-RU"/>
        </a:p>
      </dgm:t>
    </dgm:pt>
    <dgm:pt modelId="{D57CD5CD-0109-4BC8-A76F-4CE27F21BD8B}">
      <dgm:prSet phldrT="[Текст]"/>
      <dgm:spPr/>
      <dgm:t>
        <a:bodyPr/>
        <a:lstStyle/>
        <a:p>
          <a:pPr>
            <a:lnSpc>
              <a:spcPct val="100000"/>
            </a:lnSpc>
          </a:pPr>
          <a:r>
            <a:rPr lang="ru-RU" b="1" i="0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Кабінет</a:t>
          </a:r>
          <a:endParaRPr lang="ru-RU" b="1" i="0" spc="3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lnSpc>
              <a:spcPct val="100000"/>
            </a:lnSpc>
          </a:pPr>
          <a:r>
            <a:rPr lang="ru-RU" b="1" i="0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абітурыента</a:t>
          </a:r>
          <a:r>
            <a:rPr lang="ru-RU" b="1" i="0" spc="300" dirty="0" smtClean="0">
              <a:latin typeface="Arial" panose="020B0604020202020204" pitchFamily="34" charset="0"/>
              <a:cs typeface="Arial" panose="020B0604020202020204" pitchFamily="34" charset="0"/>
            </a:rPr>
            <a:t> БДЭУ</a:t>
          </a:r>
          <a:endParaRPr lang="ru-RU" spc="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D5BB70-911B-4BF8-A136-B9981AD9461E}" type="parTrans" cxnId="{CE2A91E2-DFAF-4F63-93BC-06542F1C93D3}">
      <dgm:prSet/>
      <dgm:spPr/>
      <dgm:t>
        <a:bodyPr/>
        <a:lstStyle/>
        <a:p>
          <a:endParaRPr lang="ru-RU"/>
        </a:p>
      </dgm:t>
    </dgm:pt>
    <dgm:pt modelId="{DEF4B42B-7390-4332-871F-700A15E6FEE7}" type="sibTrans" cxnId="{CE2A91E2-DFAF-4F63-93BC-06542F1C93D3}">
      <dgm:prSet/>
      <dgm:spPr/>
      <dgm:t>
        <a:bodyPr/>
        <a:lstStyle/>
        <a:p>
          <a:endParaRPr lang="ru-RU"/>
        </a:p>
      </dgm:t>
    </dgm:pt>
    <dgm:pt modelId="{E3503002-7DFA-4AF8-9924-C169AD690642}">
      <dgm:prSet phldrT="[Текст]"/>
      <dgm:spPr/>
      <dgm:t>
        <a:bodyPr/>
        <a:lstStyle/>
        <a:p>
          <a:r>
            <a:rPr lang="ru-RU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Бібліятэка</a:t>
          </a:r>
          <a:r>
            <a:rPr lang="ru-RU" spc="3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адукацыйных</a:t>
          </a:r>
          <a:r>
            <a:rPr lang="ru-RU" spc="3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відэаматэрыялаў</a:t>
          </a:r>
          <a:endParaRPr lang="ru-RU" spc="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B304C6-106E-4E21-8D76-EF78958351E6}" type="parTrans" cxnId="{8ECD24AC-F91A-42B2-B250-E617C204B986}">
      <dgm:prSet/>
      <dgm:spPr/>
      <dgm:t>
        <a:bodyPr/>
        <a:lstStyle/>
        <a:p>
          <a:endParaRPr lang="ru-RU"/>
        </a:p>
      </dgm:t>
    </dgm:pt>
    <dgm:pt modelId="{45BDA1AA-34E5-40C4-9D7E-89D6A6A34763}" type="sibTrans" cxnId="{8ECD24AC-F91A-42B2-B250-E617C204B986}">
      <dgm:prSet/>
      <dgm:spPr/>
      <dgm:t>
        <a:bodyPr/>
        <a:lstStyle/>
        <a:p>
          <a:endParaRPr lang="ru-RU"/>
        </a:p>
      </dgm:t>
    </dgm:pt>
    <dgm:pt modelId="{306B97F3-29A7-40B3-922B-3BE490CAFF5A}" type="pres">
      <dgm:prSet presAssocID="{68CF7BE6-7A19-4302-A23A-C940806EB5F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9E9D42-A2D9-45D6-BA2D-7DF70BB75096}" type="pres">
      <dgm:prSet presAssocID="{BBDB8EA7-F2B8-4D64-A584-A5AEC95C89C7}" presName="composite" presStyleCnt="0"/>
      <dgm:spPr/>
      <dgm:t>
        <a:bodyPr/>
        <a:lstStyle/>
        <a:p>
          <a:endParaRPr lang="ru-RU"/>
        </a:p>
      </dgm:t>
    </dgm:pt>
    <dgm:pt modelId="{1A9104F9-7AF4-4A62-AD23-85942C21DA6B}" type="pres">
      <dgm:prSet presAssocID="{BBDB8EA7-F2B8-4D64-A584-A5AEC95C89C7}" presName="rect1" presStyleLbl="bgImgPlace1" presStyleIdx="0" presStyleCnt="5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806" t="2065" r="-31612" b="435"/>
          </a:stretch>
        </a:blipFill>
      </dgm:spPr>
      <dgm:t>
        <a:bodyPr/>
        <a:lstStyle/>
        <a:p>
          <a:endParaRPr lang="ru-RU"/>
        </a:p>
      </dgm:t>
    </dgm:pt>
    <dgm:pt modelId="{373303EE-751D-4E21-8249-511617DC3E3C}" type="pres">
      <dgm:prSet presAssocID="{BBDB8EA7-F2B8-4D64-A584-A5AEC95C89C7}" presName="wedgeRectCallout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77EB04-9959-4D9F-9011-FCC8CF1B52EE}" type="pres">
      <dgm:prSet presAssocID="{325A0FDF-9EAB-4405-BDCC-1D3B75A840A9}" presName="sibTrans" presStyleCnt="0"/>
      <dgm:spPr/>
      <dgm:t>
        <a:bodyPr/>
        <a:lstStyle/>
        <a:p>
          <a:endParaRPr lang="ru-RU"/>
        </a:p>
      </dgm:t>
    </dgm:pt>
    <dgm:pt modelId="{DFD63718-5015-4BC9-A00F-96FEB52F2F48}" type="pres">
      <dgm:prSet presAssocID="{D57CD5CD-0109-4BC8-A76F-4CE27F21BD8B}" presName="composite" presStyleCnt="0"/>
      <dgm:spPr/>
      <dgm:t>
        <a:bodyPr/>
        <a:lstStyle/>
        <a:p>
          <a:endParaRPr lang="ru-RU"/>
        </a:p>
      </dgm:t>
    </dgm:pt>
    <dgm:pt modelId="{DE9E5B1C-EEE5-4D61-B213-8FE2BF9EF957}" type="pres">
      <dgm:prSet presAssocID="{D57CD5CD-0109-4BC8-A76F-4CE27F21BD8B}" presName="rect1" presStyleLbl="bgImgPlace1" presStyleIdx="1" presStyleCnt="5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t="904" r="-7000" b="-904"/>
          </a:stretch>
        </a:blipFill>
      </dgm:spPr>
      <dgm:t>
        <a:bodyPr/>
        <a:lstStyle/>
        <a:p>
          <a:endParaRPr lang="ru-RU"/>
        </a:p>
      </dgm:t>
    </dgm:pt>
    <dgm:pt modelId="{455A2E53-F0B7-487A-935E-5E21E06563CC}" type="pres">
      <dgm:prSet presAssocID="{D57CD5CD-0109-4BC8-A76F-4CE27F21BD8B}" presName="wedgeRectCallout1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0BB22D-51DC-49ED-B12B-61C3C034067A}" type="pres">
      <dgm:prSet presAssocID="{DEF4B42B-7390-4332-871F-700A15E6FEE7}" presName="sibTrans" presStyleCnt="0"/>
      <dgm:spPr/>
      <dgm:t>
        <a:bodyPr/>
        <a:lstStyle/>
        <a:p>
          <a:endParaRPr lang="ru-RU"/>
        </a:p>
      </dgm:t>
    </dgm:pt>
    <dgm:pt modelId="{F0B7A42C-74A7-40B4-A6BF-9F1AC30DE5AA}" type="pres">
      <dgm:prSet presAssocID="{15411813-5E2A-40AB-9EBB-318D5EEFE261}" presName="composite" presStyleCnt="0"/>
      <dgm:spPr/>
      <dgm:t>
        <a:bodyPr/>
        <a:lstStyle/>
        <a:p>
          <a:endParaRPr lang="ru-RU"/>
        </a:p>
      </dgm:t>
    </dgm:pt>
    <dgm:pt modelId="{AA48B248-1A28-4308-B032-4BCAD2567329}" type="pres">
      <dgm:prSet presAssocID="{15411813-5E2A-40AB-9EBB-318D5EEFE261}" presName="rect1" presStyleLbl="bgImgPlace1" presStyleIdx="2" presStyleCnt="5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904" r="-2000" b="-904"/>
          </a:stretch>
        </a:blipFill>
      </dgm:spPr>
      <dgm:t>
        <a:bodyPr/>
        <a:lstStyle/>
        <a:p>
          <a:endParaRPr lang="ru-RU"/>
        </a:p>
      </dgm:t>
    </dgm:pt>
    <dgm:pt modelId="{107493CB-47C1-47EE-AB1C-077B1E827342}" type="pres">
      <dgm:prSet presAssocID="{15411813-5E2A-40AB-9EBB-318D5EEFE261}" presName="wedgeRectCallout1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A3D5F5-AA03-4961-9014-4BF7B8006C51}" type="pres">
      <dgm:prSet presAssocID="{A17EF4C9-9FD5-41E4-A161-BAF1911B8E93}" presName="sibTrans" presStyleCnt="0"/>
      <dgm:spPr/>
      <dgm:t>
        <a:bodyPr/>
        <a:lstStyle/>
        <a:p>
          <a:endParaRPr lang="ru-RU"/>
        </a:p>
      </dgm:t>
    </dgm:pt>
    <dgm:pt modelId="{DDE85DB0-7245-4ECD-B9C8-2934B442D3E3}" type="pres">
      <dgm:prSet presAssocID="{E3503002-7DFA-4AF8-9924-C169AD690642}" presName="composite" presStyleCnt="0"/>
      <dgm:spPr/>
      <dgm:t>
        <a:bodyPr/>
        <a:lstStyle/>
        <a:p>
          <a:endParaRPr lang="ru-RU"/>
        </a:p>
      </dgm:t>
    </dgm:pt>
    <dgm:pt modelId="{B9FE2BF6-1C99-4FC7-943B-DB36895C715D}" type="pres">
      <dgm:prSet presAssocID="{E3503002-7DFA-4AF8-9924-C169AD690642}" presName="rect1" presStyleLbl="bgImgPlace1" presStyleIdx="3" presStyleCnt="5" custLinFactNeighborX="-10194" custLinFactNeighborY="2065"/>
      <dgm:spPr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/>
          </a:stretch>
        </a:blipFill>
      </dgm:spPr>
      <dgm:t>
        <a:bodyPr/>
        <a:lstStyle/>
        <a:p>
          <a:endParaRPr lang="ru-RU"/>
        </a:p>
      </dgm:t>
    </dgm:pt>
    <dgm:pt modelId="{BA9333B9-986B-4DDE-B0BE-DABDBA82EB0B}" type="pres">
      <dgm:prSet presAssocID="{E3503002-7DFA-4AF8-9924-C169AD690642}" presName="wedgeRectCallout1" presStyleLbl="node1" presStyleIdx="3" presStyleCnt="5" custLinFactNeighborX="-12578" custLinFactNeighborY="40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77F404-C783-4016-AAA2-38BF69F7C6A8}" type="pres">
      <dgm:prSet presAssocID="{45BDA1AA-34E5-40C4-9D7E-89D6A6A34763}" presName="sibTrans" presStyleCnt="0"/>
      <dgm:spPr/>
      <dgm:t>
        <a:bodyPr/>
        <a:lstStyle/>
        <a:p>
          <a:endParaRPr lang="ru-RU"/>
        </a:p>
      </dgm:t>
    </dgm:pt>
    <dgm:pt modelId="{0680C4B2-C99A-48CA-A1B3-735D7489BFC6}" type="pres">
      <dgm:prSet presAssocID="{F0FD56AE-2B73-4F7C-B21B-E4161ED4040E}" presName="composite" presStyleCnt="0"/>
      <dgm:spPr/>
      <dgm:t>
        <a:bodyPr/>
        <a:lstStyle/>
        <a:p>
          <a:endParaRPr lang="ru-RU"/>
        </a:p>
      </dgm:t>
    </dgm:pt>
    <dgm:pt modelId="{E139B89E-9BD3-4959-8CB0-0785A1B5860F}" type="pres">
      <dgm:prSet presAssocID="{F0FD56AE-2B73-4F7C-B21B-E4161ED4040E}" presName="rect1" presStyleLbl="bgImgPlace1" presStyleIdx="4" presStyleCnt="5"/>
      <dgm:spPr>
        <a:blipFill dpi="0" rotWithShape="1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4" r="194"/>
          </a:stretch>
        </a:blipFill>
      </dgm:spPr>
      <dgm:t>
        <a:bodyPr/>
        <a:lstStyle/>
        <a:p>
          <a:endParaRPr lang="ru-RU"/>
        </a:p>
      </dgm:t>
    </dgm:pt>
    <dgm:pt modelId="{3B4F749A-340D-4DAC-8504-E0A7D1415E3A}" type="pres">
      <dgm:prSet presAssocID="{F0FD56AE-2B73-4F7C-B21B-E4161ED4040E}" presName="wedgeRectCallout1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A5587D-3807-4F43-B2CB-871B7D71C49F}" srcId="{68CF7BE6-7A19-4302-A23A-C940806EB5F0}" destId="{F0FD56AE-2B73-4F7C-B21B-E4161ED4040E}" srcOrd="4" destOrd="0" parTransId="{F5DEB9B5-48A4-445F-8B84-B93B12DF9017}" sibTransId="{FD73AE7B-EB48-4B3C-8FE4-107AF1EE1B57}"/>
    <dgm:cxn modelId="{CE2A91E2-DFAF-4F63-93BC-06542F1C93D3}" srcId="{68CF7BE6-7A19-4302-A23A-C940806EB5F0}" destId="{D57CD5CD-0109-4BC8-A76F-4CE27F21BD8B}" srcOrd="1" destOrd="0" parTransId="{91D5BB70-911B-4BF8-A136-B9981AD9461E}" sibTransId="{DEF4B42B-7390-4332-871F-700A15E6FEE7}"/>
    <dgm:cxn modelId="{1EA8300F-0BA2-4C1A-859A-525E8B30FFA9}" type="presOf" srcId="{E3503002-7DFA-4AF8-9924-C169AD690642}" destId="{BA9333B9-986B-4DDE-B0BE-DABDBA82EB0B}" srcOrd="0" destOrd="0" presId="urn:microsoft.com/office/officeart/2008/layout/BendingPictureCaptionList"/>
    <dgm:cxn modelId="{A40F1A6E-0C53-415B-9004-E43136E387D9}" type="presOf" srcId="{15411813-5E2A-40AB-9EBB-318D5EEFE261}" destId="{107493CB-47C1-47EE-AB1C-077B1E827342}" srcOrd="0" destOrd="0" presId="urn:microsoft.com/office/officeart/2008/layout/BendingPictureCaptionList"/>
    <dgm:cxn modelId="{26D92629-2E49-44AF-8423-AF904977F0CC}" type="presOf" srcId="{F0FD56AE-2B73-4F7C-B21B-E4161ED4040E}" destId="{3B4F749A-340D-4DAC-8504-E0A7D1415E3A}" srcOrd="0" destOrd="0" presId="urn:microsoft.com/office/officeart/2008/layout/BendingPictureCaptionList"/>
    <dgm:cxn modelId="{99387D3D-C179-497F-9E58-BA3D9D784E80}" srcId="{68CF7BE6-7A19-4302-A23A-C940806EB5F0}" destId="{15411813-5E2A-40AB-9EBB-318D5EEFE261}" srcOrd="2" destOrd="0" parTransId="{7E265C23-AC03-4809-B2E4-8B0615558AE5}" sibTransId="{A17EF4C9-9FD5-41E4-A161-BAF1911B8E93}"/>
    <dgm:cxn modelId="{E4113827-D19E-4046-B73F-A291318F7615}" type="presOf" srcId="{68CF7BE6-7A19-4302-A23A-C940806EB5F0}" destId="{306B97F3-29A7-40B3-922B-3BE490CAFF5A}" srcOrd="0" destOrd="0" presId="urn:microsoft.com/office/officeart/2008/layout/BendingPictureCaptionList"/>
    <dgm:cxn modelId="{4CF367A5-4638-40C4-977D-8CAEDA17B6C0}" type="presOf" srcId="{BBDB8EA7-F2B8-4D64-A584-A5AEC95C89C7}" destId="{373303EE-751D-4E21-8249-511617DC3E3C}" srcOrd="0" destOrd="0" presId="urn:microsoft.com/office/officeart/2008/layout/BendingPictureCaptionList"/>
    <dgm:cxn modelId="{9CDC11D2-CE75-432D-A436-32F00BC948D6}" type="presOf" srcId="{D57CD5CD-0109-4BC8-A76F-4CE27F21BD8B}" destId="{455A2E53-F0B7-487A-935E-5E21E06563CC}" srcOrd="0" destOrd="0" presId="urn:microsoft.com/office/officeart/2008/layout/BendingPictureCaptionList"/>
    <dgm:cxn modelId="{8ECE6012-C5A4-4C9B-9A2A-F1283C41D9C6}" srcId="{68CF7BE6-7A19-4302-A23A-C940806EB5F0}" destId="{BBDB8EA7-F2B8-4D64-A584-A5AEC95C89C7}" srcOrd="0" destOrd="0" parTransId="{A7F804F9-F142-4D61-8A6E-CD387A036A3F}" sibTransId="{325A0FDF-9EAB-4405-BDCC-1D3B75A840A9}"/>
    <dgm:cxn modelId="{8ECD24AC-F91A-42B2-B250-E617C204B986}" srcId="{68CF7BE6-7A19-4302-A23A-C940806EB5F0}" destId="{E3503002-7DFA-4AF8-9924-C169AD690642}" srcOrd="3" destOrd="0" parTransId="{96B304C6-106E-4E21-8D76-EF78958351E6}" sibTransId="{45BDA1AA-34E5-40C4-9D7E-89D6A6A34763}"/>
    <dgm:cxn modelId="{F66438D4-B996-45F7-A52C-866D8BF2A7CF}" type="presParOf" srcId="{306B97F3-29A7-40B3-922B-3BE490CAFF5A}" destId="{D19E9D42-A2D9-45D6-BA2D-7DF70BB75096}" srcOrd="0" destOrd="0" presId="urn:microsoft.com/office/officeart/2008/layout/BendingPictureCaptionList"/>
    <dgm:cxn modelId="{57C69E7D-8452-438C-AEB6-544945AED3F8}" type="presParOf" srcId="{D19E9D42-A2D9-45D6-BA2D-7DF70BB75096}" destId="{1A9104F9-7AF4-4A62-AD23-85942C21DA6B}" srcOrd="0" destOrd="0" presId="urn:microsoft.com/office/officeart/2008/layout/BendingPictureCaptionList"/>
    <dgm:cxn modelId="{90EC907F-0743-429C-B22F-7B93291B8DAE}" type="presParOf" srcId="{D19E9D42-A2D9-45D6-BA2D-7DF70BB75096}" destId="{373303EE-751D-4E21-8249-511617DC3E3C}" srcOrd="1" destOrd="0" presId="urn:microsoft.com/office/officeart/2008/layout/BendingPictureCaptionList"/>
    <dgm:cxn modelId="{F24EE1BA-75D8-4897-8A57-46CE62515A4F}" type="presParOf" srcId="{306B97F3-29A7-40B3-922B-3BE490CAFF5A}" destId="{7B77EB04-9959-4D9F-9011-FCC8CF1B52EE}" srcOrd="1" destOrd="0" presId="urn:microsoft.com/office/officeart/2008/layout/BendingPictureCaptionList"/>
    <dgm:cxn modelId="{C3E1ED4B-7B9A-4A1B-B3FE-88A387052AA8}" type="presParOf" srcId="{306B97F3-29A7-40B3-922B-3BE490CAFF5A}" destId="{DFD63718-5015-4BC9-A00F-96FEB52F2F48}" srcOrd="2" destOrd="0" presId="urn:microsoft.com/office/officeart/2008/layout/BendingPictureCaptionList"/>
    <dgm:cxn modelId="{3CA65259-0DCE-45DF-9312-F79D0A753EC6}" type="presParOf" srcId="{DFD63718-5015-4BC9-A00F-96FEB52F2F48}" destId="{DE9E5B1C-EEE5-4D61-B213-8FE2BF9EF957}" srcOrd="0" destOrd="0" presId="urn:microsoft.com/office/officeart/2008/layout/BendingPictureCaptionList"/>
    <dgm:cxn modelId="{0ED899CC-9B3A-4E77-89B3-6F004F5BB13D}" type="presParOf" srcId="{DFD63718-5015-4BC9-A00F-96FEB52F2F48}" destId="{455A2E53-F0B7-487A-935E-5E21E06563CC}" srcOrd="1" destOrd="0" presId="urn:microsoft.com/office/officeart/2008/layout/BendingPictureCaptionList"/>
    <dgm:cxn modelId="{2C4EE403-6D74-4FE6-B8B3-89D918FC0DFB}" type="presParOf" srcId="{306B97F3-29A7-40B3-922B-3BE490CAFF5A}" destId="{B70BB22D-51DC-49ED-B12B-61C3C034067A}" srcOrd="3" destOrd="0" presId="urn:microsoft.com/office/officeart/2008/layout/BendingPictureCaptionList"/>
    <dgm:cxn modelId="{1C8073CA-C0A3-4D44-A5D7-9580A2427157}" type="presParOf" srcId="{306B97F3-29A7-40B3-922B-3BE490CAFF5A}" destId="{F0B7A42C-74A7-40B4-A6BF-9F1AC30DE5AA}" srcOrd="4" destOrd="0" presId="urn:microsoft.com/office/officeart/2008/layout/BendingPictureCaptionList"/>
    <dgm:cxn modelId="{74A0897A-6204-4C18-8844-ED5BA0299BA2}" type="presParOf" srcId="{F0B7A42C-74A7-40B4-A6BF-9F1AC30DE5AA}" destId="{AA48B248-1A28-4308-B032-4BCAD2567329}" srcOrd="0" destOrd="0" presId="urn:microsoft.com/office/officeart/2008/layout/BendingPictureCaptionList"/>
    <dgm:cxn modelId="{29C6C803-3D63-4738-8610-1110C323EE96}" type="presParOf" srcId="{F0B7A42C-74A7-40B4-A6BF-9F1AC30DE5AA}" destId="{107493CB-47C1-47EE-AB1C-077B1E827342}" srcOrd="1" destOrd="0" presId="urn:microsoft.com/office/officeart/2008/layout/BendingPictureCaptionList"/>
    <dgm:cxn modelId="{DBB212E9-3D32-433B-AD98-3F6452F77593}" type="presParOf" srcId="{306B97F3-29A7-40B3-922B-3BE490CAFF5A}" destId="{6BA3D5F5-AA03-4961-9014-4BF7B8006C51}" srcOrd="5" destOrd="0" presId="urn:microsoft.com/office/officeart/2008/layout/BendingPictureCaptionList"/>
    <dgm:cxn modelId="{A2C91FD7-5133-4BC9-91CC-1FBA4974952C}" type="presParOf" srcId="{306B97F3-29A7-40B3-922B-3BE490CAFF5A}" destId="{DDE85DB0-7245-4ECD-B9C8-2934B442D3E3}" srcOrd="6" destOrd="0" presId="urn:microsoft.com/office/officeart/2008/layout/BendingPictureCaptionList"/>
    <dgm:cxn modelId="{42BF7440-6D17-48CA-9499-33AFF63DEE35}" type="presParOf" srcId="{DDE85DB0-7245-4ECD-B9C8-2934B442D3E3}" destId="{B9FE2BF6-1C99-4FC7-943B-DB36895C715D}" srcOrd="0" destOrd="0" presId="urn:microsoft.com/office/officeart/2008/layout/BendingPictureCaptionList"/>
    <dgm:cxn modelId="{F062DE7B-6D5A-44B1-8156-AD8BA1CB1CF8}" type="presParOf" srcId="{DDE85DB0-7245-4ECD-B9C8-2934B442D3E3}" destId="{BA9333B9-986B-4DDE-B0BE-DABDBA82EB0B}" srcOrd="1" destOrd="0" presId="urn:microsoft.com/office/officeart/2008/layout/BendingPictureCaptionList"/>
    <dgm:cxn modelId="{3AAB97D9-21DD-442F-9D40-C45CF3FCF4EB}" type="presParOf" srcId="{306B97F3-29A7-40B3-922B-3BE490CAFF5A}" destId="{B777F404-C783-4016-AAA2-38BF69F7C6A8}" srcOrd="7" destOrd="0" presId="urn:microsoft.com/office/officeart/2008/layout/BendingPictureCaptionList"/>
    <dgm:cxn modelId="{21455178-D2B3-4D80-B259-849E2312A28D}" type="presParOf" srcId="{306B97F3-29A7-40B3-922B-3BE490CAFF5A}" destId="{0680C4B2-C99A-48CA-A1B3-735D7489BFC6}" srcOrd="8" destOrd="0" presId="urn:microsoft.com/office/officeart/2008/layout/BendingPictureCaptionList"/>
    <dgm:cxn modelId="{221E16D9-32E8-49BC-84FB-3890058D29D8}" type="presParOf" srcId="{0680C4B2-C99A-48CA-A1B3-735D7489BFC6}" destId="{E139B89E-9BD3-4959-8CB0-0785A1B5860F}" srcOrd="0" destOrd="0" presId="urn:microsoft.com/office/officeart/2008/layout/BendingPictureCaptionList"/>
    <dgm:cxn modelId="{4646777E-5871-4C09-92F9-D35D2ACCA4A2}" type="presParOf" srcId="{0680C4B2-C99A-48CA-A1B3-735D7489BFC6}" destId="{3B4F749A-340D-4DAC-8504-E0A7D1415E3A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EAC1CBC-9D57-47C0-833C-F34AEA44D442}" type="doc">
      <dgm:prSet loTypeId="urn:microsoft.com/office/officeart/2005/8/layout/vList4" loCatId="picture" qsTypeId="urn:microsoft.com/office/officeart/2005/8/quickstyle/3d5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BA6205B4-D0E2-4119-9480-BB4656EC168C}">
      <dgm:prSet phldrT="[Текст]"/>
      <dgm:spPr/>
      <dgm:t>
        <a:bodyPr/>
        <a:lstStyle/>
        <a:p>
          <a:r>
            <a:rPr lang="en-US" b="1" spc="5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/>
            </a:rPr>
            <a:t>elearning.bseu.by</a:t>
          </a:r>
          <a:endParaRPr lang="ru-RU" dirty="0">
            <a:solidFill>
              <a:srgbClr val="C00000"/>
            </a:solidFill>
          </a:endParaRPr>
        </a:p>
      </dgm:t>
    </dgm:pt>
    <dgm:pt modelId="{78DB026A-1753-4D66-9EBF-8DAF8ECC693B}" type="parTrans" cxnId="{EF881629-E1B1-4702-9857-122153D32A77}">
      <dgm:prSet/>
      <dgm:spPr/>
      <dgm:t>
        <a:bodyPr/>
        <a:lstStyle/>
        <a:p>
          <a:endParaRPr lang="ru-RU"/>
        </a:p>
      </dgm:t>
    </dgm:pt>
    <dgm:pt modelId="{7E9D194E-7669-4BC3-8A2D-41CA6A7C9B9A}" type="sibTrans" cxnId="{EF881629-E1B1-4702-9857-122153D32A77}">
      <dgm:prSet/>
      <dgm:spPr/>
      <dgm:t>
        <a:bodyPr/>
        <a:lstStyle/>
        <a:p>
          <a:endParaRPr lang="ru-RU"/>
        </a:p>
      </dgm:t>
    </dgm:pt>
    <dgm:pt modelId="{5FFE7FB6-46A8-4829-AE62-7BC12027BFF6}">
      <dgm:prSet phldrT="[Текст]"/>
      <dgm:spPr/>
      <dgm:t>
        <a:bodyPr/>
        <a:lstStyle/>
        <a:p>
          <a:r>
            <a:rPr lang="be-BY" b="0" spc="50" dirty="0" smtClean="0">
              <a:latin typeface="Arial" panose="020B0604020202020204" pitchFamily="34" charset="0"/>
              <a:cs typeface="Arial" panose="020B0604020202020204" pitchFamily="34" charset="0"/>
            </a:rPr>
            <a:t>дзейнічае для ўсіх адукацыйных праграм БДЭУ (агульнай і паглыбленай адукацыі</a:t>
          </a:r>
          <a:r>
            <a:rPr lang="ru-RU" b="0" spc="45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ru-RU" dirty="0"/>
        </a:p>
      </dgm:t>
    </dgm:pt>
    <dgm:pt modelId="{B12C54D9-8D1D-4D7A-9CFC-301E9F8462EB}" type="parTrans" cxnId="{47F820FF-CD67-419B-95B8-24A8625804AD}">
      <dgm:prSet/>
      <dgm:spPr/>
      <dgm:t>
        <a:bodyPr/>
        <a:lstStyle/>
        <a:p>
          <a:endParaRPr lang="ru-RU"/>
        </a:p>
      </dgm:t>
    </dgm:pt>
    <dgm:pt modelId="{5C4BE22A-A3C5-40EB-BBC9-43882B7C2BEF}" type="sibTrans" cxnId="{47F820FF-CD67-419B-95B8-24A8625804AD}">
      <dgm:prSet/>
      <dgm:spPr/>
      <dgm:t>
        <a:bodyPr/>
        <a:lstStyle/>
        <a:p>
          <a:endParaRPr lang="ru-RU"/>
        </a:p>
      </dgm:t>
    </dgm:pt>
    <dgm:pt modelId="{316A8D16-34BA-4166-9B1B-4FCE05BCB680}">
      <dgm:prSet phldrT="[Текст]"/>
      <dgm:spPr/>
      <dgm:t>
        <a:bodyPr/>
        <a:lstStyle/>
        <a:p>
          <a:r>
            <a:rPr lang="en-US" b="1" spc="5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/>
            </a:rPr>
            <a:t>test.bseu.by</a:t>
          </a:r>
          <a:endParaRPr lang="ru-RU" dirty="0">
            <a:solidFill>
              <a:srgbClr val="C00000"/>
            </a:solidFill>
          </a:endParaRPr>
        </a:p>
      </dgm:t>
    </dgm:pt>
    <dgm:pt modelId="{308CB9DE-A790-4CA5-9ED1-38FA57D42661}" type="parTrans" cxnId="{E5A6D13A-4540-4070-9520-40EBCBB8450E}">
      <dgm:prSet/>
      <dgm:spPr/>
      <dgm:t>
        <a:bodyPr/>
        <a:lstStyle/>
        <a:p>
          <a:endParaRPr lang="ru-RU"/>
        </a:p>
      </dgm:t>
    </dgm:pt>
    <dgm:pt modelId="{18283DD1-CCFC-4AB7-823F-CC74788B915D}" type="sibTrans" cxnId="{E5A6D13A-4540-4070-9520-40EBCBB8450E}">
      <dgm:prSet/>
      <dgm:spPr/>
      <dgm:t>
        <a:bodyPr/>
        <a:lstStyle/>
        <a:p>
          <a:endParaRPr lang="ru-RU"/>
        </a:p>
      </dgm:t>
    </dgm:pt>
    <dgm:pt modelId="{EE752997-F2D1-418D-93F2-6AFAB5D10DAD}">
      <dgm:prSet phldrT="[Текст]"/>
      <dgm:spPr/>
      <dgm:t>
        <a:bodyPr/>
        <a:lstStyle/>
        <a:p>
          <a:r>
            <a:rPr lang="en-US" b="1" spc="5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/>
            </a:rPr>
            <a:t>i.bseu.by</a:t>
          </a:r>
          <a:endParaRPr lang="ru-RU" dirty="0">
            <a:solidFill>
              <a:srgbClr val="C00000"/>
            </a:solidFill>
          </a:endParaRPr>
        </a:p>
      </dgm:t>
    </dgm:pt>
    <dgm:pt modelId="{D3B594E5-9B56-43A3-879C-8D55CA450E9C}" type="parTrans" cxnId="{B42A8D27-5167-4CC7-8770-1A231358D133}">
      <dgm:prSet/>
      <dgm:spPr/>
      <dgm:t>
        <a:bodyPr/>
        <a:lstStyle/>
        <a:p>
          <a:endParaRPr lang="ru-RU"/>
        </a:p>
      </dgm:t>
    </dgm:pt>
    <dgm:pt modelId="{58A0BA8A-32ED-47B9-93B7-F215A8786097}" type="sibTrans" cxnId="{B42A8D27-5167-4CC7-8770-1A231358D133}">
      <dgm:prSet/>
      <dgm:spPr/>
      <dgm:t>
        <a:bodyPr/>
        <a:lstStyle/>
        <a:p>
          <a:endParaRPr lang="ru-RU"/>
        </a:p>
      </dgm:t>
    </dgm:pt>
    <dgm:pt modelId="{4F5DED88-4285-4485-9E8F-D42FB29540AB}">
      <dgm:prSet phldrT="[Текст]"/>
      <dgm:spPr/>
      <dgm:t>
        <a:bodyPr/>
        <a:lstStyle/>
        <a:p>
          <a:r>
            <a:rPr lang="en-US" b="1" spc="5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/>
            </a:rPr>
            <a:t>open.bseu.by</a:t>
          </a:r>
          <a:endParaRPr lang="ru-RU" dirty="0">
            <a:solidFill>
              <a:srgbClr val="C00000"/>
            </a:solidFill>
          </a:endParaRPr>
        </a:p>
      </dgm:t>
    </dgm:pt>
    <dgm:pt modelId="{17550BBE-27D0-4F4D-B713-AF888D581BD8}" type="parTrans" cxnId="{2FC9D947-7392-44C3-9BA0-1789A18B657C}">
      <dgm:prSet/>
      <dgm:spPr/>
      <dgm:t>
        <a:bodyPr/>
        <a:lstStyle/>
        <a:p>
          <a:endParaRPr lang="ru-RU"/>
        </a:p>
      </dgm:t>
    </dgm:pt>
    <dgm:pt modelId="{947FA870-7E17-4E50-B314-1CE889B5CFC2}" type="sibTrans" cxnId="{2FC9D947-7392-44C3-9BA0-1789A18B657C}">
      <dgm:prSet/>
      <dgm:spPr/>
      <dgm:t>
        <a:bodyPr/>
        <a:lstStyle/>
        <a:p>
          <a:endParaRPr lang="ru-RU"/>
        </a:p>
      </dgm:t>
    </dgm:pt>
    <dgm:pt modelId="{54C169B7-C8E7-41C4-A847-1391D98A736F}">
      <dgm:prSet phldrT="[Текст]"/>
      <dgm:spPr/>
      <dgm:t>
        <a:bodyPr/>
        <a:lstStyle/>
        <a:p>
          <a:r>
            <a:rPr lang="ru-RU" spc="0" dirty="0" err="1" smtClean="0">
              <a:latin typeface="Arial" panose="020B0604020202020204" pitchFamily="34" charset="0"/>
              <a:cs typeface="Arial" panose="020B0604020202020204" pitchFamily="34" charset="0"/>
            </a:rPr>
            <a:t>створаны</a:t>
          </a:r>
          <a:r>
            <a:rPr lang="ru-RU" spc="0" dirty="0" smtClean="0">
              <a:latin typeface="Arial" panose="020B0604020202020204" pitchFamily="34" charset="0"/>
              <a:cs typeface="Arial" panose="020B0604020202020204" pitchFamily="34" charset="0"/>
            </a:rPr>
            <a:t> для </a:t>
          </a:r>
          <a:r>
            <a:rPr lang="ru-RU" spc="0" dirty="0" err="1" smtClean="0">
              <a:latin typeface="Arial" panose="020B0604020202020204" pitchFamily="34" charset="0"/>
              <a:cs typeface="Arial" panose="020B0604020202020204" pitchFamily="34" charset="0"/>
            </a:rPr>
            <a:t>правядзення</a:t>
          </a:r>
          <a:r>
            <a:rPr lang="ru-RU" spc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0" dirty="0" err="1" smtClean="0">
              <a:latin typeface="Arial" panose="020B0604020202020204" pitchFamily="34" charset="0"/>
              <a:cs typeface="Arial" panose="020B0604020202020204" pitchFamily="34" charset="0"/>
            </a:rPr>
            <a:t>міжуніверсітэцкіх</a:t>
          </a:r>
          <a:r>
            <a:rPr lang="ru-RU" spc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0" dirty="0" err="1" smtClean="0">
              <a:latin typeface="Arial" panose="020B0604020202020204" pitchFamily="34" charset="0"/>
              <a:cs typeface="Arial" panose="020B0604020202020204" pitchFamily="34" charset="0"/>
            </a:rPr>
            <a:t>алімпіяд</a:t>
          </a:r>
          <a:r>
            <a:rPr lang="ru-RU" spc="0" dirty="0" smtClean="0">
              <a:latin typeface="Arial" panose="020B0604020202020204" pitchFamily="34" charset="0"/>
              <a:cs typeface="Arial" panose="020B0604020202020204" pitchFamily="34" charset="0"/>
            </a:rPr>
            <a:t>, а </a:t>
          </a:r>
          <a:r>
            <a:rPr lang="ru-RU" spc="0" dirty="0" err="1" smtClean="0">
              <a:latin typeface="Arial" panose="020B0604020202020204" pitchFamily="34" charset="0"/>
              <a:cs typeface="Arial" panose="020B0604020202020204" pitchFamily="34" charset="0"/>
            </a:rPr>
            <a:t>таксама</a:t>
          </a:r>
          <a:r>
            <a:rPr lang="ru-RU" spc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0" dirty="0" err="1" smtClean="0">
              <a:latin typeface="Arial" panose="020B0604020202020204" pitchFamily="34" charset="0"/>
              <a:cs typeface="Arial" panose="020B0604020202020204" pitchFamily="34" charset="0"/>
            </a:rPr>
            <a:t>прафарыентацыйнай</a:t>
          </a:r>
          <a:r>
            <a:rPr lang="ru-RU" spc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0" smtClean="0">
              <a:latin typeface="Arial" panose="020B0604020202020204" pitchFamily="34" charset="0"/>
              <a:cs typeface="Arial" panose="020B0604020202020204" pitchFamily="34" charset="0"/>
            </a:rPr>
            <a:t>работы саі </a:t>
          </a:r>
          <a:r>
            <a:rPr lang="ru-RU" spc="0" dirty="0" err="1" smtClean="0">
              <a:latin typeface="Arial" panose="020B0604020202020204" pitchFamily="34" charset="0"/>
              <a:cs typeface="Arial" panose="020B0604020202020204" pitchFamily="34" charset="0"/>
            </a:rPr>
            <a:t>школьнікамі</a:t>
          </a:r>
          <a:endParaRPr lang="ru-RU" dirty="0"/>
        </a:p>
      </dgm:t>
    </dgm:pt>
    <dgm:pt modelId="{CD5A7839-D54F-4215-9A86-F967AC1CEB26}" type="parTrans" cxnId="{527F8667-B153-45EC-864A-A8FADEE78E6A}">
      <dgm:prSet/>
      <dgm:spPr/>
      <dgm:t>
        <a:bodyPr/>
        <a:lstStyle/>
        <a:p>
          <a:endParaRPr lang="ru-RU"/>
        </a:p>
      </dgm:t>
    </dgm:pt>
    <dgm:pt modelId="{E768AAB5-6324-4164-8ADF-D001399D7276}" type="sibTrans" cxnId="{527F8667-B153-45EC-864A-A8FADEE78E6A}">
      <dgm:prSet/>
      <dgm:spPr/>
      <dgm:t>
        <a:bodyPr/>
        <a:lstStyle/>
        <a:p>
          <a:endParaRPr lang="ru-RU"/>
        </a:p>
      </dgm:t>
    </dgm:pt>
    <dgm:pt modelId="{F48CC92F-1DD4-40F2-865F-8687F1EAC845}">
      <dgm:prSet phldrT="[Текст]"/>
      <dgm:spPr/>
      <dgm:t>
        <a:bodyPr/>
        <a:lstStyle/>
        <a:p>
          <a:r>
            <a:rPr lang="ru-RU" spc="45" dirty="0" err="1" smtClean="0">
              <a:latin typeface="Arial" panose="020B0604020202020204" pitchFamily="34" charset="0"/>
              <a:cs typeface="Arial" panose="020B0604020202020204" pitchFamily="34" charset="0"/>
            </a:rPr>
            <a:t>распрацаваны</a:t>
          </a:r>
          <a:r>
            <a:rPr lang="ru-RU" spc="45" dirty="0" smtClean="0">
              <a:latin typeface="Arial" panose="020B0604020202020204" pitchFamily="34" charset="0"/>
              <a:cs typeface="Arial" panose="020B0604020202020204" pitchFamily="34" charset="0"/>
            </a:rPr>
            <a:t> для </a:t>
          </a:r>
          <a:r>
            <a:rPr lang="ru-RU" spc="45" dirty="0" err="1" smtClean="0">
              <a:latin typeface="Arial" panose="020B0604020202020204" pitchFamily="34" charset="0"/>
              <a:cs typeface="Arial" panose="020B0604020202020204" pitchFamily="34" charset="0"/>
            </a:rPr>
            <a:t>адукацыйных</a:t>
          </a:r>
          <a:r>
            <a:rPr lang="ru-RU" spc="45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45" dirty="0" err="1" smtClean="0">
              <a:latin typeface="Arial" panose="020B0604020202020204" pitchFamily="34" charset="0"/>
              <a:cs typeface="Arial" panose="020B0604020202020204" pitchFamily="34" charset="0"/>
            </a:rPr>
            <a:t>праграм</a:t>
          </a:r>
          <a:r>
            <a:rPr lang="ru-RU" spc="45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45" dirty="0" err="1" smtClean="0">
              <a:latin typeface="Arial" panose="020B0604020202020204" pitchFamily="34" charset="0"/>
              <a:cs typeface="Arial" panose="020B0604020202020204" pitchFamily="34" charset="0"/>
            </a:rPr>
            <a:t>завочнай</a:t>
          </a:r>
          <a:r>
            <a:rPr lang="ru-RU" spc="45" dirty="0" smtClean="0">
              <a:latin typeface="Arial" panose="020B0604020202020204" pitchFamily="34" charset="0"/>
              <a:cs typeface="Arial" panose="020B0604020202020204" pitchFamily="34" charset="0"/>
            </a:rPr>
            <a:t> формы </a:t>
          </a:r>
          <a:r>
            <a:rPr lang="ru-RU" spc="45" dirty="0" err="1" smtClean="0">
              <a:latin typeface="Arial" panose="020B0604020202020204" pitchFamily="34" charset="0"/>
              <a:cs typeface="Arial" panose="020B0604020202020204" pitchFamily="34" charset="0"/>
            </a:rPr>
            <a:t>атрымання</a:t>
          </a:r>
          <a:r>
            <a:rPr lang="ru-RU" spc="45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45" dirty="0" err="1" smtClean="0">
              <a:latin typeface="Arial" panose="020B0604020202020204" pitchFamily="34" charset="0"/>
              <a:cs typeface="Arial" panose="020B0604020202020204" pitchFamily="34" charset="0"/>
            </a:rPr>
            <a:t>адукацыі</a:t>
          </a:r>
          <a:r>
            <a:rPr lang="ru-RU" spc="45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ru-RU" dirty="0"/>
        </a:p>
      </dgm:t>
    </dgm:pt>
    <dgm:pt modelId="{214A91FB-9324-4363-B174-59E397E5D8A5}" type="sibTrans" cxnId="{2267E4E8-829B-447D-8087-E306A844BB3F}">
      <dgm:prSet/>
      <dgm:spPr/>
      <dgm:t>
        <a:bodyPr/>
        <a:lstStyle/>
        <a:p>
          <a:endParaRPr lang="ru-RU"/>
        </a:p>
      </dgm:t>
    </dgm:pt>
    <dgm:pt modelId="{0BF6C501-BF8E-422D-BED0-E2DE1A880AC9}" type="parTrans" cxnId="{2267E4E8-829B-447D-8087-E306A844BB3F}">
      <dgm:prSet/>
      <dgm:spPr/>
      <dgm:t>
        <a:bodyPr/>
        <a:lstStyle/>
        <a:p>
          <a:endParaRPr lang="ru-RU"/>
        </a:p>
      </dgm:t>
    </dgm:pt>
    <dgm:pt modelId="{9F3BE613-1D51-44B5-8B67-9B860FD5708A}">
      <dgm:prSet phldrT="[Текст]"/>
      <dgm:spPr/>
      <dgm:t>
        <a:bodyPr/>
        <a:lstStyle/>
        <a:p>
          <a:r>
            <a:rPr lang="ru-RU" spc="50" dirty="0" err="1" smtClean="0">
              <a:latin typeface="Arial" panose="020B0604020202020204" pitchFamily="34" charset="0"/>
              <a:cs typeface="Arial" panose="020B0604020202020204" pitchFamily="34" charset="0"/>
            </a:rPr>
            <a:t>размяшчае</a:t>
          </a:r>
          <a:r>
            <a:rPr lang="ru-RU" spc="50" dirty="0" smtClean="0">
              <a:latin typeface="Arial" panose="020B0604020202020204" pitchFamily="34" charset="0"/>
              <a:cs typeface="Arial" panose="020B0604020202020204" pitchFamily="34" charset="0"/>
            </a:rPr>
            <a:t> ў </a:t>
          </a:r>
          <a:r>
            <a:rPr lang="ru-RU" spc="50" dirty="0" err="1" smtClean="0">
              <a:latin typeface="Arial" panose="020B0604020202020204" pitchFamily="34" charset="0"/>
              <a:cs typeface="Arial" panose="020B0604020202020204" pitchFamily="34" charset="0"/>
            </a:rPr>
            <a:t>сваёй</a:t>
          </a:r>
          <a:r>
            <a:rPr lang="ru-RU" spc="50" dirty="0" smtClean="0">
              <a:latin typeface="Arial" panose="020B0604020202020204" pitchFamily="34" charset="0"/>
              <a:cs typeface="Arial" panose="020B0604020202020204" pitchFamily="34" charset="0"/>
            </a:rPr>
            <a:t> базе </a:t>
          </a:r>
          <a:r>
            <a:rPr lang="ru-RU" spc="50" dirty="0" err="1" smtClean="0">
              <a:latin typeface="Arial" panose="020B0604020202020204" pitchFamily="34" charset="0"/>
              <a:cs typeface="Arial" panose="020B0604020202020204" pitchFamily="34" charset="0"/>
            </a:rPr>
            <a:t>электронныя</a:t>
          </a:r>
          <a:r>
            <a:rPr lang="ru-RU" spc="5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50" dirty="0" err="1" smtClean="0">
              <a:latin typeface="Arial" panose="020B0604020202020204" pitchFamily="34" charset="0"/>
              <a:cs typeface="Arial" panose="020B0604020202020204" pitchFamily="34" charset="0"/>
            </a:rPr>
            <a:t>адукацыйныя</a:t>
          </a:r>
          <a:r>
            <a:rPr lang="ru-RU" spc="50" dirty="0" smtClean="0">
              <a:latin typeface="Arial" panose="020B0604020202020204" pitchFamily="34" charset="0"/>
              <a:cs typeface="Arial" panose="020B0604020202020204" pitchFamily="34" charset="0"/>
            </a:rPr>
            <a:t> курсы для </a:t>
          </a:r>
          <a:r>
            <a:rPr lang="ru-RU" spc="50" dirty="0" err="1" smtClean="0">
              <a:latin typeface="Arial" panose="020B0604020202020204" pitchFamily="34" charset="0"/>
              <a:cs typeface="Arial" panose="020B0604020202020204" pitchFamily="34" charset="0"/>
            </a:rPr>
            <a:t>студэнтаў</a:t>
          </a:r>
          <a:r>
            <a:rPr lang="ru-RU" spc="5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50" dirty="0" err="1" smtClean="0">
              <a:latin typeface="Arial" panose="020B0604020202020204" pitchFamily="34" charset="0"/>
              <a:cs typeface="Arial" panose="020B0604020202020204" pitchFamily="34" charset="0"/>
            </a:rPr>
            <a:t>дыстанцыйнай</a:t>
          </a:r>
          <a:r>
            <a:rPr lang="ru-RU" spc="50" dirty="0" smtClean="0">
              <a:latin typeface="Arial" panose="020B0604020202020204" pitchFamily="34" charset="0"/>
              <a:cs typeface="Arial" panose="020B0604020202020204" pitchFamily="34" charset="0"/>
            </a:rPr>
            <a:t> формы </a:t>
          </a:r>
          <a:r>
            <a:rPr lang="ru-RU" spc="50" dirty="0" err="1" smtClean="0">
              <a:latin typeface="Arial" panose="020B0604020202020204" pitchFamily="34" charset="0"/>
              <a:cs typeface="Arial" panose="020B0604020202020204" pitchFamily="34" charset="0"/>
            </a:rPr>
            <a:t>атрымання</a:t>
          </a:r>
          <a:r>
            <a:rPr lang="ru-RU" spc="5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pc="50" dirty="0" err="1" smtClean="0">
              <a:latin typeface="Arial" panose="020B0604020202020204" pitchFamily="34" charset="0"/>
              <a:cs typeface="Arial" panose="020B0604020202020204" pitchFamily="34" charset="0"/>
            </a:rPr>
            <a:t>адукацыі</a:t>
          </a:r>
          <a:endParaRPr lang="ru-RU" dirty="0"/>
        </a:p>
      </dgm:t>
    </dgm:pt>
    <dgm:pt modelId="{3970EEC0-541D-47A8-898B-578F07F80B08}" type="sibTrans" cxnId="{7CF90FE0-7062-4D48-ACAB-48508B9A984C}">
      <dgm:prSet/>
      <dgm:spPr/>
      <dgm:t>
        <a:bodyPr/>
        <a:lstStyle/>
        <a:p>
          <a:endParaRPr lang="ru-RU"/>
        </a:p>
      </dgm:t>
    </dgm:pt>
    <dgm:pt modelId="{4794BFBD-297B-4510-A9F8-692A909895DF}" type="parTrans" cxnId="{7CF90FE0-7062-4D48-ACAB-48508B9A984C}">
      <dgm:prSet/>
      <dgm:spPr/>
      <dgm:t>
        <a:bodyPr/>
        <a:lstStyle/>
        <a:p>
          <a:endParaRPr lang="ru-RU"/>
        </a:p>
      </dgm:t>
    </dgm:pt>
    <dgm:pt modelId="{32B2943D-5DF2-41E7-B8B8-5C728737FE91}" type="pres">
      <dgm:prSet presAssocID="{BEAC1CBC-9D57-47C0-833C-F34AEA44D44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B2CD1A-F24F-424C-86B4-30697B0277C5}" type="pres">
      <dgm:prSet presAssocID="{BA6205B4-D0E2-4119-9480-BB4656EC168C}" presName="comp" presStyleCnt="0"/>
      <dgm:spPr/>
    </dgm:pt>
    <dgm:pt modelId="{1ECF4099-F698-4C41-A5C2-05594C295B1D}" type="pres">
      <dgm:prSet presAssocID="{BA6205B4-D0E2-4119-9480-BB4656EC168C}" presName="box" presStyleLbl="node1" presStyleIdx="0" presStyleCnt="4" custLinFactNeighborY="7614"/>
      <dgm:spPr/>
      <dgm:t>
        <a:bodyPr/>
        <a:lstStyle/>
        <a:p>
          <a:endParaRPr lang="ru-RU"/>
        </a:p>
      </dgm:t>
    </dgm:pt>
    <dgm:pt modelId="{C3941F32-8F38-4527-AF91-524502C552D2}" type="pres">
      <dgm:prSet presAssocID="{BA6205B4-D0E2-4119-9480-BB4656EC168C}" presName="img" presStyleLbl="fgImgPlace1" presStyleIdx="0" presStyleCnt="4" custLinFactNeighborX="-1918" custLinFactNeighborY="8899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2E44976-70CB-45D5-8FBA-FB4B6709548C}" type="pres">
      <dgm:prSet presAssocID="{BA6205B4-D0E2-4119-9480-BB4656EC168C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371580-742A-41BD-9875-4EB945901A89}" type="pres">
      <dgm:prSet presAssocID="{7E9D194E-7669-4BC3-8A2D-41CA6A7C9B9A}" presName="spacer" presStyleCnt="0"/>
      <dgm:spPr/>
    </dgm:pt>
    <dgm:pt modelId="{ED3F6FB3-4BF7-4966-A863-7F4F3955394F}" type="pres">
      <dgm:prSet presAssocID="{316A8D16-34BA-4166-9B1B-4FCE05BCB680}" presName="comp" presStyleCnt="0"/>
      <dgm:spPr/>
    </dgm:pt>
    <dgm:pt modelId="{8113A46B-97B8-44B2-B023-F704057F7435}" type="pres">
      <dgm:prSet presAssocID="{316A8D16-34BA-4166-9B1B-4FCE05BCB680}" presName="box" presStyleLbl="node1" presStyleIdx="1" presStyleCnt="4" custLinFactY="11604" custLinFactNeighborX="167" custLinFactNeighborY="100000"/>
      <dgm:spPr/>
      <dgm:t>
        <a:bodyPr/>
        <a:lstStyle/>
        <a:p>
          <a:endParaRPr lang="ru-RU"/>
        </a:p>
      </dgm:t>
    </dgm:pt>
    <dgm:pt modelId="{AB7E66F3-CEC1-4215-B502-F0545D007136}" type="pres">
      <dgm:prSet presAssocID="{316A8D16-34BA-4166-9B1B-4FCE05BCB680}" presName="img" presStyleLbl="fgImgPlace1" presStyleIdx="1" presStyleCnt="4" custLinFactNeighborX="-1918" custLinFactNeighborY="643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278E6CB-DDCF-4AC1-A6C7-FD72DD95B46C}" type="pres">
      <dgm:prSet presAssocID="{316A8D16-34BA-4166-9B1B-4FCE05BCB680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C57811-3576-4FA3-BF58-9DA99A600356}" type="pres">
      <dgm:prSet presAssocID="{18283DD1-CCFC-4AB7-823F-CC74788B915D}" presName="spacer" presStyleCnt="0"/>
      <dgm:spPr/>
    </dgm:pt>
    <dgm:pt modelId="{F667F695-8D36-4925-9DDC-8149B6A53981}" type="pres">
      <dgm:prSet presAssocID="{EE752997-F2D1-418D-93F2-6AFAB5D10DAD}" presName="comp" presStyleCnt="0"/>
      <dgm:spPr/>
    </dgm:pt>
    <dgm:pt modelId="{D1AEF2A2-BBB7-42B3-9CF4-8390BAEA15EF}" type="pres">
      <dgm:prSet presAssocID="{EE752997-F2D1-418D-93F2-6AFAB5D10DAD}" presName="box" presStyleLbl="node1" presStyleIdx="2" presStyleCnt="4" custLinFactY="-4853" custLinFactNeighborX="423" custLinFactNeighborY="-100000"/>
      <dgm:spPr/>
      <dgm:t>
        <a:bodyPr/>
        <a:lstStyle/>
        <a:p>
          <a:endParaRPr lang="ru-RU"/>
        </a:p>
      </dgm:t>
    </dgm:pt>
    <dgm:pt modelId="{78BF2066-2EDA-409B-B234-68A875D97517}" type="pres">
      <dgm:prSet presAssocID="{EE752997-F2D1-418D-93F2-6AFAB5D10DAD}" presName="img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771E119-AD58-463D-B894-3F776CE86CE7}" type="pres">
      <dgm:prSet presAssocID="{EE752997-F2D1-418D-93F2-6AFAB5D10DAD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6E846D-22BD-4FCA-948D-10B0EAE31802}" type="pres">
      <dgm:prSet presAssocID="{58A0BA8A-32ED-47B9-93B7-F215A8786097}" presName="spacer" presStyleCnt="0"/>
      <dgm:spPr/>
    </dgm:pt>
    <dgm:pt modelId="{1AEE7B68-8B47-4160-A93D-FC83E005C3C9}" type="pres">
      <dgm:prSet presAssocID="{4F5DED88-4285-4485-9E8F-D42FB29540AB}" presName="comp" presStyleCnt="0"/>
      <dgm:spPr/>
    </dgm:pt>
    <dgm:pt modelId="{1906245A-9C2F-4AF6-8419-DB58165278CB}" type="pres">
      <dgm:prSet presAssocID="{4F5DED88-4285-4485-9E8F-D42FB29540AB}" presName="box" presStyleLbl="node1" presStyleIdx="3" presStyleCnt="4"/>
      <dgm:spPr/>
      <dgm:t>
        <a:bodyPr/>
        <a:lstStyle/>
        <a:p>
          <a:endParaRPr lang="ru-RU"/>
        </a:p>
      </dgm:t>
    </dgm:pt>
    <dgm:pt modelId="{57923212-C596-4B7D-B7D6-F67F7D0932AF}" type="pres">
      <dgm:prSet presAssocID="{4F5DED88-4285-4485-9E8F-D42FB29540AB}" presName="img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312830B-15EF-49B6-A948-B86EA34537F4}" type="pres">
      <dgm:prSet presAssocID="{4F5DED88-4285-4485-9E8F-D42FB29540AB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06DF0D-A1D7-496D-9F7A-D54F26417353}" type="presOf" srcId="{4F5DED88-4285-4485-9E8F-D42FB29540AB}" destId="{E312830B-15EF-49B6-A948-B86EA34537F4}" srcOrd="1" destOrd="0" presId="urn:microsoft.com/office/officeart/2005/8/layout/vList4"/>
    <dgm:cxn modelId="{2267E4E8-829B-447D-8087-E306A844BB3F}" srcId="{316A8D16-34BA-4166-9B1B-4FCE05BCB680}" destId="{F48CC92F-1DD4-40F2-865F-8687F1EAC845}" srcOrd="0" destOrd="0" parTransId="{0BF6C501-BF8E-422D-BED0-E2DE1A880AC9}" sibTransId="{214A91FB-9324-4363-B174-59E397E5D8A5}"/>
    <dgm:cxn modelId="{EF881629-E1B1-4702-9857-122153D32A77}" srcId="{BEAC1CBC-9D57-47C0-833C-F34AEA44D442}" destId="{BA6205B4-D0E2-4119-9480-BB4656EC168C}" srcOrd="0" destOrd="0" parTransId="{78DB026A-1753-4D66-9EBF-8DAF8ECC693B}" sibTransId="{7E9D194E-7669-4BC3-8A2D-41CA6A7C9B9A}"/>
    <dgm:cxn modelId="{2DEBAFD0-DFAE-446E-8FBC-73F3E123DB0A}" type="presOf" srcId="{F48CC92F-1DD4-40F2-865F-8687F1EAC845}" destId="{4278E6CB-DDCF-4AC1-A6C7-FD72DD95B46C}" srcOrd="1" destOrd="1" presId="urn:microsoft.com/office/officeart/2005/8/layout/vList4"/>
    <dgm:cxn modelId="{1BE84B08-8D27-4AFD-8B63-FE302D8DC3E5}" type="presOf" srcId="{5FFE7FB6-46A8-4829-AE62-7BC12027BFF6}" destId="{C2E44976-70CB-45D5-8FBA-FB4B6709548C}" srcOrd="1" destOrd="1" presId="urn:microsoft.com/office/officeart/2005/8/layout/vList4"/>
    <dgm:cxn modelId="{CD66A443-AE67-4413-8B36-E3FEEA6838A3}" type="presOf" srcId="{F48CC92F-1DD4-40F2-865F-8687F1EAC845}" destId="{8113A46B-97B8-44B2-B023-F704057F7435}" srcOrd="0" destOrd="1" presId="urn:microsoft.com/office/officeart/2005/8/layout/vList4"/>
    <dgm:cxn modelId="{47F820FF-CD67-419B-95B8-24A8625804AD}" srcId="{BA6205B4-D0E2-4119-9480-BB4656EC168C}" destId="{5FFE7FB6-46A8-4829-AE62-7BC12027BFF6}" srcOrd="0" destOrd="0" parTransId="{B12C54D9-8D1D-4D7A-9CFC-301E9F8462EB}" sibTransId="{5C4BE22A-A3C5-40EB-BBC9-43882B7C2BEF}"/>
    <dgm:cxn modelId="{20E8F835-A084-4049-905E-23A62AE279A7}" type="presOf" srcId="{316A8D16-34BA-4166-9B1B-4FCE05BCB680}" destId="{4278E6CB-DDCF-4AC1-A6C7-FD72DD95B46C}" srcOrd="1" destOrd="0" presId="urn:microsoft.com/office/officeart/2005/8/layout/vList4"/>
    <dgm:cxn modelId="{2B439A8D-4F2A-4951-99FE-6A12E5DFB5B5}" type="presOf" srcId="{5FFE7FB6-46A8-4829-AE62-7BC12027BFF6}" destId="{1ECF4099-F698-4C41-A5C2-05594C295B1D}" srcOrd="0" destOrd="1" presId="urn:microsoft.com/office/officeart/2005/8/layout/vList4"/>
    <dgm:cxn modelId="{A2AAE05A-65CF-4947-83D4-B964BB422173}" type="presOf" srcId="{EE752997-F2D1-418D-93F2-6AFAB5D10DAD}" destId="{D1AEF2A2-BBB7-42B3-9CF4-8390BAEA15EF}" srcOrd="0" destOrd="0" presId="urn:microsoft.com/office/officeart/2005/8/layout/vList4"/>
    <dgm:cxn modelId="{8EE199AB-9289-4AB2-A977-75BDEAF1D777}" type="presOf" srcId="{BA6205B4-D0E2-4119-9480-BB4656EC168C}" destId="{C2E44976-70CB-45D5-8FBA-FB4B6709548C}" srcOrd="1" destOrd="0" presId="urn:microsoft.com/office/officeart/2005/8/layout/vList4"/>
    <dgm:cxn modelId="{E5A6D13A-4540-4070-9520-40EBCBB8450E}" srcId="{BEAC1CBC-9D57-47C0-833C-F34AEA44D442}" destId="{316A8D16-34BA-4166-9B1B-4FCE05BCB680}" srcOrd="1" destOrd="0" parTransId="{308CB9DE-A790-4CA5-9ED1-38FA57D42661}" sibTransId="{18283DD1-CCFC-4AB7-823F-CC74788B915D}"/>
    <dgm:cxn modelId="{1EE71873-14FB-4EBE-BC30-CD885CE10EC2}" type="presOf" srcId="{9F3BE613-1D51-44B5-8B67-9B860FD5708A}" destId="{A771E119-AD58-463D-B894-3F776CE86CE7}" srcOrd="1" destOrd="1" presId="urn:microsoft.com/office/officeart/2005/8/layout/vList4"/>
    <dgm:cxn modelId="{2FC9D947-7392-44C3-9BA0-1789A18B657C}" srcId="{BEAC1CBC-9D57-47C0-833C-F34AEA44D442}" destId="{4F5DED88-4285-4485-9E8F-D42FB29540AB}" srcOrd="3" destOrd="0" parTransId="{17550BBE-27D0-4F4D-B713-AF888D581BD8}" sibTransId="{947FA870-7E17-4E50-B314-1CE889B5CFC2}"/>
    <dgm:cxn modelId="{6995E2A1-C2D7-45EB-83EE-D50D4CBD201B}" type="presOf" srcId="{54C169B7-C8E7-41C4-A847-1391D98A736F}" destId="{1906245A-9C2F-4AF6-8419-DB58165278CB}" srcOrd="0" destOrd="1" presId="urn:microsoft.com/office/officeart/2005/8/layout/vList4"/>
    <dgm:cxn modelId="{32477B00-1A73-40E1-865F-459AA007D1D3}" type="presOf" srcId="{54C169B7-C8E7-41C4-A847-1391D98A736F}" destId="{E312830B-15EF-49B6-A948-B86EA34537F4}" srcOrd="1" destOrd="1" presId="urn:microsoft.com/office/officeart/2005/8/layout/vList4"/>
    <dgm:cxn modelId="{8EB64B9A-8636-42A2-9904-75E254D52758}" type="presOf" srcId="{9F3BE613-1D51-44B5-8B67-9B860FD5708A}" destId="{D1AEF2A2-BBB7-42B3-9CF4-8390BAEA15EF}" srcOrd="0" destOrd="1" presId="urn:microsoft.com/office/officeart/2005/8/layout/vList4"/>
    <dgm:cxn modelId="{7CF90FE0-7062-4D48-ACAB-48508B9A984C}" srcId="{EE752997-F2D1-418D-93F2-6AFAB5D10DAD}" destId="{9F3BE613-1D51-44B5-8B67-9B860FD5708A}" srcOrd="0" destOrd="0" parTransId="{4794BFBD-297B-4510-A9F8-692A909895DF}" sibTransId="{3970EEC0-541D-47A8-898B-578F07F80B08}"/>
    <dgm:cxn modelId="{ED882321-7D0C-4547-826F-396CF1429E40}" type="presOf" srcId="{BA6205B4-D0E2-4119-9480-BB4656EC168C}" destId="{1ECF4099-F698-4C41-A5C2-05594C295B1D}" srcOrd="0" destOrd="0" presId="urn:microsoft.com/office/officeart/2005/8/layout/vList4"/>
    <dgm:cxn modelId="{3CAE18F9-87C5-4416-A9A7-17B636A44DF0}" type="presOf" srcId="{EE752997-F2D1-418D-93F2-6AFAB5D10DAD}" destId="{A771E119-AD58-463D-B894-3F776CE86CE7}" srcOrd="1" destOrd="0" presId="urn:microsoft.com/office/officeart/2005/8/layout/vList4"/>
    <dgm:cxn modelId="{527F8667-B153-45EC-864A-A8FADEE78E6A}" srcId="{4F5DED88-4285-4485-9E8F-D42FB29540AB}" destId="{54C169B7-C8E7-41C4-A847-1391D98A736F}" srcOrd="0" destOrd="0" parTransId="{CD5A7839-D54F-4215-9A86-F967AC1CEB26}" sibTransId="{E768AAB5-6324-4164-8ADF-D001399D7276}"/>
    <dgm:cxn modelId="{B42A8D27-5167-4CC7-8770-1A231358D133}" srcId="{BEAC1CBC-9D57-47C0-833C-F34AEA44D442}" destId="{EE752997-F2D1-418D-93F2-6AFAB5D10DAD}" srcOrd="2" destOrd="0" parTransId="{D3B594E5-9B56-43A3-879C-8D55CA450E9C}" sibTransId="{58A0BA8A-32ED-47B9-93B7-F215A8786097}"/>
    <dgm:cxn modelId="{7AD142DD-A3CB-4380-89DF-37906BD7D82C}" type="presOf" srcId="{BEAC1CBC-9D57-47C0-833C-F34AEA44D442}" destId="{32B2943D-5DF2-41E7-B8B8-5C728737FE91}" srcOrd="0" destOrd="0" presId="urn:microsoft.com/office/officeart/2005/8/layout/vList4"/>
    <dgm:cxn modelId="{9F026906-C266-43CE-8A9C-390A7C6908F6}" type="presOf" srcId="{316A8D16-34BA-4166-9B1B-4FCE05BCB680}" destId="{8113A46B-97B8-44B2-B023-F704057F7435}" srcOrd="0" destOrd="0" presId="urn:microsoft.com/office/officeart/2005/8/layout/vList4"/>
    <dgm:cxn modelId="{064B9453-716C-4FD8-B403-24BF208959E0}" type="presOf" srcId="{4F5DED88-4285-4485-9E8F-D42FB29540AB}" destId="{1906245A-9C2F-4AF6-8419-DB58165278CB}" srcOrd="0" destOrd="0" presId="urn:microsoft.com/office/officeart/2005/8/layout/vList4"/>
    <dgm:cxn modelId="{D767DC0D-E0A8-449B-B34D-B418F356A1CF}" type="presParOf" srcId="{32B2943D-5DF2-41E7-B8B8-5C728737FE91}" destId="{D5B2CD1A-F24F-424C-86B4-30697B0277C5}" srcOrd="0" destOrd="0" presId="urn:microsoft.com/office/officeart/2005/8/layout/vList4"/>
    <dgm:cxn modelId="{2A9E23B6-969D-4E66-9D8D-1B89CB283081}" type="presParOf" srcId="{D5B2CD1A-F24F-424C-86B4-30697B0277C5}" destId="{1ECF4099-F698-4C41-A5C2-05594C295B1D}" srcOrd="0" destOrd="0" presId="urn:microsoft.com/office/officeart/2005/8/layout/vList4"/>
    <dgm:cxn modelId="{9BC223AF-F29B-4044-9061-FF75BC28617F}" type="presParOf" srcId="{D5B2CD1A-F24F-424C-86B4-30697B0277C5}" destId="{C3941F32-8F38-4527-AF91-524502C552D2}" srcOrd="1" destOrd="0" presId="urn:microsoft.com/office/officeart/2005/8/layout/vList4"/>
    <dgm:cxn modelId="{5313CC11-6D3E-47D7-883C-07087720BFE8}" type="presParOf" srcId="{D5B2CD1A-F24F-424C-86B4-30697B0277C5}" destId="{C2E44976-70CB-45D5-8FBA-FB4B6709548C}" srcOrd="2" destOrd="0" presId="urn:microsoft.com/office/officeart/2005/8/layout/vList4"/>
    <dgm:cxn modelId="{D8ABC308-B763-46AD-AC88-EA3F716ABD85}" type="presParOf" srcId="{32B2943D-5DF2-41E7-B8B8-5C728737FE91}" destId="{E0371580-742A-41BD-9875-4EB945901A89}" srcOrd="1" destOrd="0" presId="urn:microsoft.com/office/officeart/2005/8/layout/vList4"/>
    <dgm:cxn modelId="{B0D7EBB0-E33A-4B62-8F45-132A9019BE72}" type="presParOf" srcId="{32B2943D-5DF2-41E7-B8B8-5C728737FE91}" destId="{ED3F6FB3-4BF7-4966-A863-7F4F3955394F}" srcOrd="2" destOrd="0" presId="urn:microsoft.com/office/officeart/2005/8/layout/vList4"/>
    <dgm:cxn modelId="{3604CD1E-25FF-4639-A405-7ABBCCCE6621}" type="presParOf" srcId="{ED3F6FB3-4BF7-4966-A863-7F4F3955394F}" destId="{8113A46B-97B8-44B2-B023-F704057F7435}" srcOrd="0" destOrd="0" presId="urn:microsoft.com/office/officeart/2005/8/layout/vList4"/>
    <dgm:cxn modelId="{BD83AA15-D543-4E74-8D18-437DD236A6CC}" type="presParOf" srcId="{ED3F6FB3-4BF7-4966-A863-7F4F3955394F}" destId="{AB7E66F3-CEC1-4215-B502-F0545D007136}" srcOrd="1" destOrd="0" presId="urn:microsoft.com/office/officeart/2005/8/layout/vList4"/>
    <dgm:cxn modelId="{54AD53BA-E42F-4681-A6A6-3860B0643B6C}" type="presParOf" srcId="{ED3F6FB3-4BF7-4966-A863-7F4F3955394F}" destId="{4278E6CB-DDCF-4AC1-A6C7-FD72DD95B46C}" srcOrd="2" destOrd="0" presId="urn:microsoft.com/office/officeart/2005/8/layout/vList4"/>
    <dgm:cxn modelId="{A9711FBE-E3AC-4E8E-82AF-6238C3928234}" type="presParOf" srcId="{32B2943D-5DF2-41E7-B8B8-5C728737FE91}" destId="{39C57811-3576-4FA3-BF58-9DA99A600356}" srcOrd="3" destOrd="0" presId="urn:microsoft.com/office/officeart/2005/8/layout/vList4"/>
    <dgm:cxn modelId="{4017F5FB-E04F-4B4E-BAA8-C01D40768967}" type="presParOf" srcId="{32B2943D-5DF2-41E7-B8B8-5C728737FE91}" destId="{F667F695-8D36-4925-9DDC-8149B6A53981}" srcOrd="4" destOrd="0" presId="urn:microsoft.com/office/officeart/2005/8/layout/vList4"/>
    <dgm:cxn modelId="{CBFCD0FB-C85B-49FD-8713-552E05550E2F}" type="presParOf" srcId="{F667F695-8D36-4925-9DDC-8149B6A53981}" destId="{D1AEF2A2-BBB7-42B3-9CF4-8390BAEA15EF}" srcOrd="0" destOrd="0" presId="urn:microsoft.com/office/officeart/2005/8/layout/vList4"/>
    <dgm:cxn modelId="{61699996-35C1-4E9C-AE0B-DFB20EF5A866}" type="presParOf" srcId="{F667F695-8D36-4925-9DDC-8149B6A53981}" destId="{78BF2066-2EDA-409B-B234-68A875D97517}" srcOrd="1" destOrd="0" presId="urn:microsoft.com/office/officeart/2005/8/layout/vList4"/>
    <dgm:cxn modelId="{BB383196-27F1-4BF0-9111-F63B4461F683}" type="presParOf" srcId="{F667F695-8D36-4925-9DDC-8149B6A53981}" destId="{A771E119-AD58-463D-B894-3F776CE86CE7}" srcOrd="2" destOrd="0" presId="urn:microsoft.com/office/officeart/2005/8/layout/vList4"/>
    <dgm:cxn modelId="{8826BC22-4558-4598-ADC1-D4853647BE28}" type="presParOf" srcId="{32B2943D-5DF2-41E7-B8B8-5C728737FE91}" destId="{3F6E846D-22BD-4FCA-948D-10B0EAE31802}" srcOrd="5" destOrd="0" presId="urn:microsoft.com/office/officeart/2005/8/layout/vList4"/>
    <dgm:cxn modelId="{FD4A5A08-A0A0-493F-A251-08D06BDCA54A}" type="presParOf" srcId="{32B2943D-5DF2-41E7-B8B8-5C728737FE91}" destId="{1AEE7B68-8B47-4160-A93D-FC83E005C3C9}" srcOrd="6" destOrd="0" presId="urn:microsoft.com/office/officeart/2005/8/layout/vList4"/>
    <dgm:cxn modelId="{5C0DFD28-F001-45AF-A0CA-623F8E4A8DE9}" type="presParOf" srcId="{1AEE7B68-8B47-4160-A93D-FC83E005C3C9}" destId="{1906245A-9C2F-4AF6-8419-DB58165278CB}" srcOrd="0" destOrd="0" presId="urn:microsoft.com/office/officeart/2005/8/layout/vList4"/>
    <dgm:cxn modelId="{E88C2862-7EE3-426C-9AFC-055735A8E196}" type="presParOf" srcId="{1AEE7B68-8B47-4160-A93D-FC83E005C3C9}" destId="{57923212-C596-4B7D-B7D6-F67F7D0932AF}" srcOrd="1" destOrd="0" presId="urn:microsoft.com/office/officeart/2005/8/layout/vList4"/>
    <dgm:cxn modelId="{31B1F291-EA45-46FC-A102-02F0A0C57708}" type="presParOf" srcId="{1AEE7B68-8B47-4160-A93D-FC83E005C3C9}" destId="{E312830B-15EF-49B6-A948-B86EA34537F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7CA3362-5A53-42B9-B65C-BCA65E77647B}" type="doc">
      <dgm:prSet loTypeId="urn:microsoft.com/office/officeart/2005/8/layout/vList6" loCatId="process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DF2F93EF-CB09-4C17-9DE7-8E37259402FF}">
      <dgm:prSet phldrT="[Текст]" custT="1"/>
      <dgm:spPr/>
      <dgm:t>
        <a:bodyPr/>
        <a:lstStyle/>
        <a:p>
          <a:r>
            <a:rPr lang="ru-RU" sz="2400" spc="35" dirty="0" smtClean="0">
              <a:latin typeface="Arial Black" panose="020B0A04020102020204" pitchFamily="34" charset="0"/>
              <a:cs typeface="Arial" panose="020B0604020202020204" pitchFamily="34" charset="0"/>
            </a:rPr>
            <a:t>АЎТАМАТЫЗАЦЫЯ ЎЛІКУ ВУЧЭБНАЙ НАГРУЗКІ НА БАЗЕ «1С: </a:t>
          </a:r>
          <a:r>
            <a:rPr lang="ru-RU" sz="2400" spc="35" dirty="0" err="1" smtClean="0">
              <a:latin typeface="Arial Black" panose="020B0A04020102020204" pitchFamily="34" charset="0"/>
              <a:cs typeface="Arial" panose="020B0604020202020204" pitchFamily="34" charset="0"/>
            </a:rPr>
            <a:t>Прадпрыемства</a:t>
          </a:r>
          <a:r>
            <a:rPr lang="ru-RU" sz="2400" spc="35" dirty="0" smtClean="0">
              <a:latin typeface="Arial Black" panose="020B0A04020102020204" pitchFamily="34" charset="0"/>
              <a:cs typeface="Arial" panose="020B0604020202020204" pitchFamily="34" charset="0"/>
            </a:rPr>
            <a:t>»</a:t>
          </a:r>
          <a:endParaRPr lang="ru-RU" sz="2400" spc="-150" dirty="0">
            <a:latin typeface="Arial Black" panose="020B0A04020102020204" pitchFamily="34" charset="0"/>
            <a:cs typeface="Arial" panose="020B0604020202020204" pitchFamily="34" charset="0"/>
          </a:endParaRPr>
        </a:p>
      </dgm:t>
    </dgm:pt>
    <dgm:pt modelId="{41D7CDDA-41DA-4F7E-B0FB-18CA9E196CF0}" type="parTrans" cxnId="{4E1AB609-B7F9-445A-AD24-3AAE7833839D}">
      <dgm:prSet/>
      <dgm:spPr/>
      <dgm:t>
        <a:bodyPr/>
        <a:lstStyle/>
        <a:p>
          <a:endParaRPr lang="ru-RU"/>
        </a:p>
      </dgm:t>
    </dgm:pt>
    <dgm:pt modelId="{B4280C92-0068-4290-9EF3-C435D104EEEA}" type="sibTrans" cxnId="{4E1AB609-B7F9-445A-AD24-3AAE7833839D}">
      <dgm:prSet/>
      <dgm:spPr/>
      <dgm:t>
        <a:bodyPr/>
        <a:lstStyle/>
        <a:p>
          <a:endParaRPr lang="ru-RU"/>
        </a:p>
      </dgm:t>
    </dgm:pt>
    <dgm:pt modelId="{2ADBD5FD-C3C0-477B-9112-BBEB2FEB2552}">
      <dgm:prSet phldrT="[Текст]" custT="1"/>
      <dgm:spPr>
        <a:solidFill>
          <a:srgbClr val="426998"/>
        </a:solidFill>
      </dgm:spPr>
      <dgm:t>
        <a:bodyPr/>
        <a:lstStyle/>
        <a:p>
          <a:pPr>
            <a:spcBef>
              <a:spcPts val="600"/>
            </a:spcBef>
            <a:spcAft>
              <a:spcPts val="1200"/>
            </a:spcAft>
          </a:pPr>
          <a:r>
            <a:rPr lang="ru-RU" sz="1900" b="0" spc="15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стандартызацыя</a:t>
          </a:r>
          <a:r>
            <a:rPr lang="ru-RU" sz="1900" b="0" spc="15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b="0" spc="15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першаснай</a:t>
          </a:r>
          <a:r>
            <a:rPr lang="ru-RU" sz="1900" b="0" spc="15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b="0" spc="15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інфармацыі</a:t>
          </a:r>
          <a:endParaRPr lang="ru-RU" sz="1900" b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87AB08-9D95-4643-8FD4-71D39E6FD85D}" type="parTrans" cxnId="{38FAF0F4-EC26-41BE-BE26-8F574949DEE4}">
      <dgm:prSet/>
      <dgm:spPr/>
      <dgm:t>
        <a:bodyPr/>
        <a:lstStyle/>
        <a:p>
          <a:endParaRPr lang="ru-RU"/>
        </a:p>
      </dgm:t>
    </dgm:pt>
    <dgm:pt modelId="{FB560D8D-5218-4256-B450-BDE54BB40794}" type="sibTrans" cxnId="{38FAF0F4-EC26-41BE-BE26-8F574949DEE4}">
      <dgm:prSet/>
      <dgm:spPr/>
      <dgm:t>
        <a:bodyPr/>
        <a:lstStyle/>
        <a:p>
          <a:endParaRPr lang="ru-RU"/>
        </a:p>
      </dgm:t>
    </dgm:pt>
    <dgm:pt modelId="{1538C431-3A47-42CB-9B66-A15183159969}">
      <dgm:prSet phldrT="[Текст]" custT="1"/>
      <dgm:spPr/>
      <dgm:t>
        <a:bodyPr/>
        <a:lstStyle/>
        <a:p>
          <a:r>
            <a:rPr lang="ru-RU" sz="2400" dirty="0" smtClean="0">
              <a:latin typeface="Arial Black" panose="020B0A04020102020204" pitchFamily="34" charset="0"/>
              <a:cs typeface="Arial" panose="020B0604020202020204" pitchFamily="34" charset="0"/>
            </a:rPr>
            <a:t>СІСТЭМА КАНТРОЛЯ ВУЧЭБНАГА ПРАЦЭСУ</a:t>
          </a:r>
          <a:endParaRPr lang="ru-RU" sz="2400" dirty="0">
            <a:latin typeface="Arial Black" panose="020B0A04020102020204" pitchFamily="34" charset="0"/>
            <a:cs typeface="Arial" panose="020B0604020202020204" pitchFamily="34" charset="0"/>
          </a:endParaRPr>
        </a:p>
      </dgm:t>
    </dgm:pt>
    <dgm:pt modelId="{90C99516-3AEC-4A17-9869-104D641CA082}" type="parTrans" cxnId="{4347DB98-C63D-4F0F-8072-67D9A264DAAB}">
      <dgm:prSet/>
      <dgm:spPr/>
      <dgm:t>
        <a:bodyPr/>
        <a:lstStyle/>
        <a:p>
          <a:endParaRPr lang="ru-RU"/>
        </a:p>
      </dgm:t>
    </dgm:pt>
    <dgm:pt modelId="{F792918F-4941-4DC0-BE9D-2F48C2E0C7C6}" type="sibTrans" cxnId="{4347DB98-C63D-4F0F-8072-67D9A264DAAB}">
      <dgm:prSet/>
      <dgm:spPr/>
      <dgm:t>
        <a:bodyPr/>
        <a:lstStyle/>
        <a:p>
          <a:endParaRPr lang="ru-RU"/>
        </a:p>
      </dgm:t>
    </dgm:pt>
    <dgm:pt modelId="{7751AD33-E427-4242-BAC0-21BC558072F9}">
      <dgm:prSet phldrT="[Текст]" custT="1"/>
      <dgm:spPr>
        <a:solidFill>
          <a:srgbClr val="426998">
            <a:alpha val="90000"/>
          </a:srgbClr>
        </a:solidFill>
      </dgm:spPr>
      <dgm:t>
        <a:bodyPr/>
        <a:lstStyle/>
        <a:p>
          <a:pPr>
            <a:spcAft>
              <a:spcPts val="1200"/>
            </a:spcAft>
          </a:pPr>
          <a:r>
            <a:rPr lang="ru-RU" sz="19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кантроль</a:t>
          </a:r>
          <a:r>
            <a:rPr lang="ru-RU" sz="19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зместу</a:t>
          </a:r>
          <a:r>
            <a:rPr lang="ru-RU" sz="19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навучальных</a:t>
          </a:r>
          <a:r>
            <a:rPr lang="ru-RU" sz="19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дысцыплін</a:t>
          </a:r>
          <a:endParaRPr lang="ru-RU" sz="19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DFDAF3-8270-4C13-A368-F7CD99B54E62}" type="parTrans" cxnId="{CFE04C10-CD76-4A0A-B9AB-D7EF3F45FA18}">
      <dgm:prSet/>
      <dgm:spPr/>
      <dgm:t>
        <a:bodyPr/>
        <a:lstStyle/>
        <a:p>
          <a:endParaRPr lang="ru-RU"/>
        </a:p>
      </dgm:t>
    </dgm:pt>
    <dgm:pt modelId="{B003818C-146A-4C5E-A614-8E726B679EBC}" type="sibTrans" cxnId="{CFE04C10-CD76-4A0A-B9AB-D7EF3F45FA18}">
      <dgm:prSet/>
      <dgm:spPr/>
      <dgm:t>
        <a:bodyPr/>
        <a:lstStyle/>
        <a:p>
          <a:endParaRPr lang="ru-RU"/>
        </a:p>
      </dgm:t>
    </dgm:pt>
    <dgm:pt modelId="{01331088-8E03-4BB9-AC33-70D43C897B63}">
      <dgm:prSet custT="1"/>
      <dgm:spPr>
        <a:solidFill>
          <a:srgbClr val="426998"/>
        </a:solidFill>
      </dgm:spPr>
      <dgm:t>
        <a:bodyPr/>
        <a:lstStyle/>
        <a:p>
          <a:pPr>
            <a:spcBef>
              <a:spcPct val="0"/>
            </a:spcBef>
            <a:spcAft>
              <a:spcPts val="1200"/>
            </a:spcAft>
          </a:pPr>
          <a:r>
            <a:rPr lang="ru-RU" sz="1900" b="0" spc="15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лёгкасць разліку і ўліку нагрузкі на кафедрах</a:t>
          </a:r>
        </a:p>
      </dgm:t>
    </dgm:pt>
    <dgm:pt modelId="{CCD91AB9-429A-49DC-ADFA-BB1F0B24733E}" type="parTrans" cxnId="{52A9D375-8A01-4CB8-82F1-3F40E7C82A8E}">
      <dgm:prSet/>
      <dgm:spPr/>
      <dgm:t>
        <a:bodyPr/>
        <a:lstStyle/>
        <a:p>
          <a:endParaRPr lang="ru-RU"/>
        </a:p>
      </dgm:t>
    </dgm:pt>
    <dgm:pt modelId="{B581B248-B734-4B91-95F8-EA4423FB35BD}" type="sibTrans" cxnId="{52A9D375-8A01-4CB8-82F1-3F40E7C82A8E}">
      <dgm:prSet/>
      <dgm:spPr/>
      <dgm:t>
        <a:bodyPr/>
        <a:lstStyle/>
        <a:p>
          <a:endParaRPr lang="ru-RU"/>
        </a:p>
      </dgm:t>
    </dgm:pt>
    <dgm:pt modelId="{AF6FBCBF-476D-4711-8B0B-CB9437DA6CFA}">
      <dgm:prSet custT="1"/>
      <dgm:spPr>
        <a:solidFill>
          <a:srgbClr val="426998"/>
        </a:solidFill>
      </dgm:spPr>
      <dgm:t>
        <a:bodyPr/>
        <a:lstStyle/>
        <a:p>
          <a:pPr>
            <a:spcBef>
              <a:spcPct val="0"/>
            </a:spcBef>
            <a:spcAft>
              <a:spcPts val="600"/>
            </a:spcAft>
          </a:pPr>
          <a:r>
            <a:rPr lang="ru-RU" sz="1900" b="0" spc="15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аптымізацыя працы дэканатаў</a:t>
          </a:r>
        </a:p>
      </dgm:t>
    </dgm:pt>
    <dgm:pt modelId="{3E371983-6E48-4E4B-8DB6-A56EDBFA7DB3}" type="parTrans" cxnId="{5E9E61BF-65F9-4F6D-AD0E-BCD8557C0938}">
      <dgm:prSet/>
      <dgm:spPr/>
      <dgm:t>
        <a:bodyPr/>
        <a:lstStyle/>
        <a:p>
          <a:endParaRPr lang="ru-RU"/>
        </a:p>
      </dgm:t>
    </dgm:pt>
    <dgm:pt modelId="{1CBF091C-2AD2-462E-A728-4485C915987C}" type="sibTrans" cxnId="{5E9E61BF-65F9-4F6D-AD0E-BCD8557C0938}">
      <dgm:prSet/>
      <dgm:spPr/>
      <dgm:t>
        <a:bodyPr/>
        <a:lstStyle/>
        <a:p>
          <a:endParaRPr lang="ru-RU"/>
        </a:p>
      </dgm:t>
    </dgm:pt>
    <dgm:pt modelId="{78967EB1-3ACD-4DFC-9009-32FD9C04ADE5}">
      <dgm:prSet custT="1"/>
      <dgm:spPr>
        <a:solidFill>
          <a:srgbClr val="426998">
            <a:alpha val="90000"/>
          </a:srgbClr>
        </a:solidFill>
      </dgm:spPr>
      <dgm:t>
        <a:bodyPr/>
        <a:lstStyle/>
        <a:p>
          <a:pPr>
            <a:spcAft>
              <a:spcPts val="1200"/>
            </a:spcAft>
          </a:pPr>
          <a:r>
            <a:rPr lang="ru-RU" sz="19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кантроль актыўнасці студэнтаў на адукацыйным партале</a:t>
          </a:r>
        </a:p>
      </dgm:t>
    </dgm:pt>
    <dgm:pt modelId="{DB7AF0FA-BE25-493D-A65A-2F6097E36F71}" type="parTrans" cxnId="{B2CE18A0-FA46-4392-9CB8-9449849A1F06}">
      <dgm:prSet/>
      <dgm:spPr/>
      <dgm:t>
        <a:bodyPr/>
        <a:lstStyle/>
        <a:p>
          <a:endParaRPr lang="ru-RU"/>
        </a:p>
      </dgm:t>
    </dgm:pt>
    <dgm:pt modelId="{2DED99C1-C05D-4D4C-90DE-798306AD1BA1}" type="sibTrans" cxnId="{B2CE18A0-FA46-4392-9CB8-9449849A1F06}">
      <dgm:prSet/>
      <dgm:spPr/>
      <dgm:t>
        <a:bodyPr/>
        <a:lstStyle/>
        <a:p>
          <a:endParaRPr lang="ru-RU"/>
        </a:p>
      </dgm:t>
    </dgm:pt>
    <dgm:pt modelId="{8EB75B0D-9AD8-42FF-A4B3-21B5BEC391C1}">
      <dgm:prSet custT="1"/>
      <dgm:spPr>
        <a:solidFill>
          <a:srgbClr val="426998">
            <a:alpha val="90000"/>
          </a:srgbClr>
        </a:solidFill>
      </dgm:spPr>
      <dgm:t>
        <a:bodyPr/>
        <a:lstStyle/>
        <a:p>
          <a:pPr>
            <a:spcAft>
              <a:spcPct val="15000"/>
            </a:spcAft>
          </a:pPr>
          <a:r>
            <a:rPr lang="ru-RU" sz="19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электронны расклад</a:t>
          </a:r>
        </a:p>
      </dgm:t>
    </dgm:pt>
    <dgm:pt modelId="{BCFB1513-DC33-47C8-A207-A671973E56A9}" type="parTrans" cxnId="{9469CB26-070E-4243-BE44-A1568FE40DEE}">
      <dgm:prSet/>
      <dgm:spPr/>
      <dgm:t>
        <a:bodyPr/>
        <a:lstStyle/>
        <a:p>
          <a:endParaRPr lang="ru-RU"/>
        </a:p>
      </dgm:t>
    </dgm:pt>
    <dgm:pt modelId="{A0C27E69-2B6A-4489-A9B6-487AEB663084}" type="sibTrans" cxnId="{9469CB26-070E-4243-BE44-A1568FE40DEE}">
      <dgm:prSet/>
      <dgm:spPr/>
      <dgm:t>
        <a:bodyPr/>
        <a:lstStyle/>
        <a:p>
          <a:endParaRPr lang="ru-RU"/>
        </a:p>
      </dgm:t>
    </dgm:pt>
    <dgm:pt modelId="{31A70372-E421-40DC-A5B2-79C06520FECD}" type="pres">
      <dgm:prSet presAssocID="{B7CA3362-5A53-42B9-B65C-BCA65E77647B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02AD2BF-EE59-48F2-A1A5-A5B384AC57EB}" type="pres">
      <dgm:prSet presAssocID="{DF2F93EF-CB09-4C17-9DE7-8E37259402FF}" presName="linNode" presStyleCnt="0"/>
      <dgm:spPr/>
    </dgm:pt>
    <dgm:pt modelId="{D0068CC2-3684-4CDB-A655-BBB92AB06660}" type="pres">
      <dgm:prSet presAssocID="{DF2F93EF-CB09-4C17-9DE7-8E37259402FF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DEB63F-FBAA-4BA6-AB44-8AA9650C1F14}" type="pres">
      <dgm:prSet presAssocID="{DF2F93EF-CB09-4C17-9DE7-8E37259402FF}" presName="childShp" presStyleLbl="bgAccFollowNode1" presStyleIdx="0" presStyleCnt="2" custScaleY="70473" custLinFactNeighborX="1207" custLinFactNeighborY="1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82740F-FB41-4633-8E29-E48833562985}" type="pres">
      <dgm:prSet presAssocID="{B4280C92-0068-4290-9EF3-C435D104EEEA}" presName="spacing" presStyleCnt="0"/>
      <dgm:spPr/>
    </dgm:pt>
    <dgm:pt modelId="{71FA3534-61A8-447A-8382-9F9642F8A44F}" type="pres">
      <dgm:prSet presAssocID="{1538C431-3A47-42CB-9B66-A15183159969}" presName="linNode" presStyleCnt="0"/>
      <dgm:spPr/>
    </dgm:pt>
    <dgm:pt modelId="{DFBEF3A9-F385-4D4B-922D-D336AE3C855A}" type="pres">
      <dgm:prSet presAssocID="{1538C431-3A47-42CB-9B66-A15183159969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3C5DBC-79DD-4D8D-A090-12B56D4BC583}" type="pres">
      <dgm:prSet presAssocID="{1538C431-3A47-42CB-9B66-A15183159969}" presName="childShp" presStyleLbl="bgAccFollowNode1" presStyleIdx="1" presStyleCnt="2" custScaleY="68989" custLinFactNeighborX="200" custLinFactNeighborY="-32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69CB26-070E-4243-BE44-A1568FE40DEE}" srcId="{1538C431-3A47-42CB-9B66-A15183159969}" destId="{8EB75B0D-9AD8-42FF-A4B3-21B5BEC391C1}" srcOrd="2" destOrd="0" parTransId="{BCFB1513-DC33-47C8-A207-A671973E56A9}" sibTransId="{A0C27E69-2B6A-4489-A9B6-487AEB663084}"/>
    <dgm:cxn modelId="{648496E3-B080-4549-9300-B2D5EC82C95B}" type="presOf" srcId="{B7CA3362-5A53-42B9-B65C-BCA65E77647B}" destId="{31A70372-E421-40DC-A5B2-79C06520FECD}" srcOrd="0" destOrd="0" presId="urn:microsoft.com/office/officeart/2005/8/layout/vList6"/>
    <dgm:cxn modelId="{4E1AB609-B7F9-445A-AD24-3AAE7833839D}" srcId="{B7CA3362-5A53-42B9-B65C-BCA65E77647B}" destId="{DF2F93EF-CB09-4C17-9DE7-8E37259402FF}" srcOrd="0" destOrd="0" parTransId="{41D7CDDA-41DA-4F7E-B0FB-18CA9E196CF0}" sibTransId="{B4280C92-0068-4290-9EF3-C435D104EEEA}"/>
    <dgm:cxn modelId="{9A049CC9-AB13-4DF3-AD58-8BA11E1398BA}" type="presOf" srcId="{1538C431-3A47-42CB-9B66-A15183159969}" destId="{DFBEF3A9-F385-4D4B-922D-D336AE3C855A}" srcOrd="0" destOrd="0" presId="urn:microsoft.com/office/officeart/2005/8/layout/vList6"/>
    <dgm:cxn modelId="{9C23FBAA-7A6E-40BC-B1FC-9F2B4D6107E6}" type="presOf" srcId="{2ADBD5FD-C3C0-477B-9112-BBEB2FEB2552}" destId="{19DEB63F-FBAA-4BA6-AB44-8AA9650C1F14}" srcOrd="0" destOrd="0" presId="urn:microsoft.com/office/officeart/2005/8/layout/vList6"/>
    <dgm:cxn modelId="{813A0F8C-FA4E-4D0E-B344-2EA4F76324BB}" type="presOf" srcId="{DF2F93EF-CB09-4C17-9DE7-8E37259402FF}" destId="{D0068CC2-3684-4CDB-A655-BBB92AB06660}" srcOrd="0" destOrd="0" presId="urn:microsoft.com/office/officeart/2005/8/layout/vList6"/>
    <dgm:cxn modelId="{5ED5002A-FE97-4A4A-AC28-E63EC8176AEB}" type="presOf" srcId="{AF6FBCBF-476D-4711-8B0B-CB9437DA6CFA}" destId="{19DEB63F-FBAA-4BA6-AB44-8AA9650C1F14}" srcOrd="0" destOrd="2" presId="urn:microsoft.com/office/officeart/2005/8/layout/vList6"/>
    <dgm:cxn modelId="{B2CE18A0-FA46-4392-9CB8-9449849A1F06}" srcId="{1538C431-3A47-42CB-9B66-A15183159969}" destId="{78967EB1-3ACD-4DFC-9009-32FD9C04ADE5}" srcOrd="1" destOrd="0" parTransId="{DB7AF0FA-BE25-493D-A65A-2F6097E36F71}" sibTransId="{2DED99C1-C05D-4D4C-90DE-798306AD1BA1}"/>
    <dgm:cxn modelId="{CFE04C10-CD76-4A0A-B9AB-D7EF3F45FA18}" srcId="{1538C431-3A47-42CB-9B66-A15183159969}" destId="{7751AD33-E427-4242-BAC0-21BC558072F9}" srcOrd="0" destOrd="0" parTransId="{60DFDAF3-8270-4C13-A368-F7CD99B54E62}" sibTransId="{B003818C-146A-4C5E-A614-8E726B679EBC}"/>
    <dgm:cxn modelId="{87DFDC03-0A48-4CC8-81A8-DE2A408754AD}" type="presOf" srcId="{8EB75B0D-9AD8-42FF-A4B3-21B5BEC391C1}" destId="{623C5DBC-79DD-4D8D-A090-12B56D4BC583}" srcOrd="0" destOrd="2" presId="urn:microsoft.com/office/officeart/2005/8/layout/vList6"/>
    <dgm:cxn modelId="{4347DB98-C63D-4F0F-8072-67D9A264DAAB}" srcId="{B7CA3362-5A53-42B9-B65C-BCA65E77647B}" destId="{1538C431-3A47-42CB-9B66-A15183159969}" srcOrd="1" destOrd="0" parTransId="{90C99516-3AEC-4A17-9869-104D641CA082}" sibTransId="{F792918F-4941-4DC0-BE9D-2F48C2E0C7C6}"/>
    <dgm:cxn modelId="{38FAF0F4-EC26-41BE-BE26-8F574949DEE4}" srcId="{DF2F93EF-CB09-4C17-9DE7-8E37259402FF}" destId="{2ADBD5FD-C3C0-477B-9112-BBEB2FEB2552}" srcOrd="0" destOrd="0" parTransId="{0687AB08-9D95-4643-8FD4-71D39E6FD85D}" sibTransId="{FB560D8D-5218-4256-B450-BDE54BB40794}"/>
    <dgm:cxn modelId="{5E9E61BF-65F9-4F6D-AD0E-BCD8557C0938}" srcId="{DF2F93EF-CB09-4C17-9DE7-8E37259402FF}" destId="{AF6FBCBF-476D-4711-8B0B-CB9437DA6CFA}" srcOrd="2" destOrd="0" parTransId="{3E371983-6E48-4E4B-8DB6-A56EDBFA7DB3}" sibTransId="{1CBF091C-2AD2-462E-A728-4485C915987C}"/>
    <dgm:cxn modelId="{064B4FD3-A52E-4FFC-B3FB-4EA9D9E4EA7E}" type="presOf" srcId="{01331088-8E03-4BB9-AC33-70D43C897B63}" destId="{19DEB63F-FBAA-4BA6-AB44-8AA9650C1F14}" srcOrd="0" destOrd="1" presId="urn:microsoft.com/office/officeart/2005/8/layout/vList6"/>
    <dgm:cxn modelId="{5B8311DB-CF6E-4B88-852A-E76E20C63A8C}" type="presOf" srcId="{7751AD33-E427-4242-BAC0-21BC558072F9}" destId="{623C5DBC-79DD-4D8D-A090-12B56D4BC583}" srcOrd="0" destOrd="0" presId="urn:microsoft.com/office/officeart/2005/8/layout/vList6"/>
    <dgm:cxn modelId="{52A9D375-8A01-4CB8-82F1-3F40E7C82A8E}" srcId="{DF2F93EF-CB09-4C17-9DE7-8E37259402FF}" destId="{01331088-8E03-4BB9-AC33-70D43C897B63}" srcOrd="1" destOrd="0" parTransId="{CCD91AB9-429A-49DC-ADFA-BB1F0B24733E}" sibTransId="{B581B248-B734-4B91-95F8-EA4423FB35BD}"/>
    <dgm:cxn modelId="{ED2EB997-B5B9-47CB-8DF4-74BFED02F67B}" type="presOf" srcId="{78967EB1-3ACD-4DFC-9009-32FD9C04ADE5}" destId="{623C5DBC-79DD-4D8D-A090-12B56D4BC583}" srcOrd="0" destOrd="1" presId="urn:microsoft.com/office/officeart/2005/8/layout/vList6"/>
    <dgm:cxn modelId="{E27730CB-F93C-4475-A740-07D666E97CA7}" type="presParOf" srcId="{31A70372-E421-40DC-A5B2-79C06520FECD}" destId="{202AD2BF-EE59-48F2-A1A5-A5B384AC57EB}" srcOrd="0" destOrd="0" presId="urn:microsoft.com/office/officeart/2005/8/layout/vList6"/>
    <dgm:cxn modelId="{F21057DD-3317-4EC5-91BC-86A3F47AFA6D}" type="presParOf" srcId="{202AD2BF-EE59-48F2-A1A5-A5B384AC57EB}" destId="{D0068CC2-3684-4CDB-A655-BBB92AB06660}" srcOrd="0" destOrd="0" presId="urn:microsoft.com/office/officeart/2005/8/layout/vList6"/>
    <dgm:cxn modelId="{84FFFED5-BF27-469B-8DD4-7373066617F4}" type="presParOf" srcId="{202AD2BF-EE59-48F2-A1A5-A5B384AC57EB}" destId="{19DEB63F-FBAA-4BA6-AB44-8AA9650C1F14}" srcOrd="1" destOrd="0" presId="urn:microsoft.com/office/officeart/2005/8/layout/vList6"/>
    <dgm:cxn modelId="{3470F2F3-DC20-4A46-9DF5-2B778C6DDB03}" type="presParOf" srcId="{31A70372-E421-40DC-A5B2-79C06520FECD}" destId="{BC82740F-FB41-4633-8E29-E48833562985}" srcOrd="1" destOrd="0" presId="urn:microsoft.com/office/officeart/2005/8/layout/vList6"/>
    <dgm:cxn modelId="{AC97313B-25E9-4703-8A73-4181D1907608}" type="presParOf" srcId="{31A70372-E421-40DC-A5B2-79C06520FECD}" destId="{71FA3534-61A8-447A-8382-9F9642F8A44F}" srcOrd="2" destOrd="0" presId="urn:microsoft.com/office/officeart/2005/8/layout/vList6"/>
    <dgm:cxn modelId="{D6D96B58-D44B-4F09-8BD3-D5F723F0D217}" type="presParOf" srcId="{71FA3534-61A8-447A-8382-9F9642F8A44F}" destId="{DFBEF3A9-F385-4D4B-922D-D336AE3C855A}" srcOrd="0" destOrd="0" presId="urn:microsoft.com/office/officeart/2005/8/layout/vList6"/>
    <dgm:cxn modelId="{693D7E80-7E88-4BFB-8C32-1ABC192015C4}" type="presParOf" srcId="{71FA3534-61A8-447A-8382-9F9642F8A44F}" destId="{623C5DBC-79DD-4D8D-A090-12B56D4BC58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C95E781-671D-4EA5-AC47-A837F8E3D761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2D9165CC-0A7E-4553-AE1E-AF4E5252348C}">
      <dgm:prSet phldrT="[Текст]" custT="1"/>
      <dgm:spPr/>
      <dgm:t>
        <a:bodyPr/>
        <a:lstStyle/>
        <a:p>
          <a:pPr algn="just"/>
          <a:r>
            <a:rPr lang="ru-RU" sz="2200" dirty="0" err="1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забеспячэнне</a:t>
          </a:r>
          <a:r>
            <a:rPr lang="ru-RU" sz="2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 </a:t>
          </a:r>
          <a:r>
            <a:rPr lang="ru-RU" sz="2200" dirty="0" err="1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бяспекі</a:t>
          </a:r>
          <a:r>
            <a:rPr lang="ru-RU" sz="2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 электронных </a:t>
          </a:r>
          <a:r>
            <a:rPr lang="ru-RU" sz="2200" dirty="0" err="1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інфармацыйных</a:t>
          </a:r>
          <a:r>
            <a:rPr lang="ru-RU" sz="2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 </a:t>
          </a:r>
          <a:r>
            <a:rPr lang="ru-RU" sz="2200" dirty="0" err="1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рэсурсаў</a:t>
          </a:r>
          <a:r>
            <a:rPr lang="ru-RU" sz="2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 </a:t>
          </a:r>
          <a:r>
            <a:rPr lang="ru-RU" sz="2200" dirty="0" err="1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універсітэта</a:t>
          </a:r>
          <a:endParaRPr lang="ru-RU" sz="2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9E052D-E4C0-4018-94F9-749152C8F160}" type="sibTrans" cxnId="{FEE62AEC-9E2A-447E-A754-24D86966784A}">
      <dgm:prSet/>
      <dgm:spPr/>
      <dgm:t>
        <a:bodyPr/>
        <a:lstStyle/>
        <a:p>
          <a:endParaRPr lang="ru-RU"/>
        </a:p>
      </dgm:t>
    </dgm:pt>
    <dgm:pt modelId="{74DB9A1C-2940-40C2-8405-27AAE6BDACD3}" type="parTrans" cxnId="{FEE62AEC-9E2A-447E-A754-24D86966784A}">
      <dgm:prSet/>
      <dgm:spPr/>
      <dgm:t>
        <a:bodyPr/>
        <a:lstStyle/>
        <a:p>
          <a:endParaRPr lang="ru-RU"/>
        </a:p>
      </dgm:t>
    </dgm:pt>
    <dgm:pt modelId="{D2E760CE-461C-450C-8521-26A52BB9BE72}">
      <dgm:prSet phldrT="[Текст]" custT="1"/>
      <dgm:spPr/>
      <dgm:t>
        <a:bodyPr/>
        <a:lstStyle/>
        <a:p>
          <a:pPr algn="just"/>
          <a:r>
            <a:rPr lang="ru-RU" sz="2200" dirty="0" err="1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развіццё</a:t>
          </a:r>
          <a:r>
            <a:rPr lang="ru-RU" sz="2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 і </a:t>
          </a:r>
          <a:r>
            <a:rPr lang="ru-RU" sz="2200" dirty="0" err="1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мадэрнізацыя</a:t>
          </a:r>
          <a:r>
            <a:rPr lang="ru-RU" sz="2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 </a:t>
          </a:r>
          <a:r>
            <a:rPr lang="ru-RU" sz="2200" dirty="0" err="1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інфармацыйна-камунікацыйнай</a:t>
          </a:r>
          <a:r>
            <a:rPr lang="ru-RU" sz="2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 </a:t>
          </a:r>
          <a:r>
            <a:rPr lang="ru-RU" sz="2200" dirty="0" err="1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інфраструктуры</a:t>
          </a:r>
          <a:r>
            <a:rPr lang="ru-RU" sz="2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 БДЭУ, </a:t>
          </a:r>
          <a:r>
            <a:rPr lang="ru-RU" sz="2200" dirty="0" err="1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умацаванне</a:t>
          </a:r>
          <a:r>
            <a:rPr lang="ru-RU" sz="2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 </a:t>
          </a:r>
          <a:r>
            <a:rPr lang="ru-RU" sz="2200" dirty="0" err="1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матэрыяльна-тэхнічнай</a:t>
          </a:r>
          <a:r>
            <a:rPr lang="ru-RU" sz="2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 базы</a:t>
          </a:r>
          <a:endParaRPr lang="ru-RU" sz="2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B17A1B-8C10-4600-83AC-061AA8C7FA6A}" type="sibTrans" cxnId="{9E746ABB-520F-4649-BAAD-BD36A5AB9535}">
      <dgm:prSet/>
      <dgm:spPr/>
      <dgm:t>
        <a:bodyPr/>
        <a:lstStyle/>
        <a:p>
          <a:endParaRPr lang="ru-RU"/>
        </a:p>
      </dgm:t>
    </dgm:pt>
    <dgm:pt modelId="{A40A0C87-88B7-4870-AB54-7611802D7F1C}" type="parTrans" cxnId="{9E746ABB-520F-4649-BAAD-BD36A5AB9535}">
      <dgm:prSet/>
      <dgm:spPr/>
      <dgm:t>
        <a:bodyPr/>
        <a:lstStyle/>
        <a:p>
          <a:endParaRPr lang="ru-RU"/>
        </a:p>
      </dgm:t>
    </dgm:pt>
    <dgm:pt modelId="{6457A68C-2478-40AA-8943-FEB697C59CA5}">
      <dgm:prSet custT="1"/>
      <dgm:spPr/>
      <dgm:t>
        <a:bodyPr/>
        <a:lstStyle/>
        <a:p>
          <a:r>
            <a:rPr lang="be-BY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удасканаленне працэссаў у кіраўніцкай і фінансавай дзейнасці ўніверсітэта</a:t>
          </a:r>
          <a:endParaRPr lang="ru-RU" sz="2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20E22D4-0D73-4FD3-85D8-34D4F6359A1A}" type="parTrans" cxnId="{C1C3E30B-D930-4C19-9FAF-2EA2A5C1235C}">
      <dgm:prSet/>
      <dgm:spPr/>
      <dgm:t>
        <a:bodyPr/>
        <a:lstStyle/>
        <a:p>
          <a:endParaRPr lang="ru-RU"/>
        </a:p>
      </dgm:t>
    </dgm:pt>
    <dgm:pt modelId="{8D6F0433-4ACD-4CEB-BD94-FDA7B3C09845}" type="sibTrans" cxnId="{C1C3E30B-D930-4C19-9FAF-2EA2A5C1235C}">
      <dgm:prSet/>
      <dgm:spPr/>
      <dgm:t>
        <a:bodyPr/>
        <a:lstStyle/>
        <a:p>
          <a:endParaRPr lang="ru-RU"/>
        </a:p>
      </dgm:t>
    </dgm:pt>
    <dgm:pt modelId="{A954AE8D-688F-449A-A75C-17B5B3C85086}">
      <dgm:prSet custT="1"/>
      <dgm:spPr/>
      <dgm:t>
        <a:bodyPr/>
        <a:lstStyle/>
        <a:p>
          <a:r>
            <a:rPr lang="be-BY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фарміраванне сучаснага электроннага адукацыйнага кантэнту, павелічэнне колькасці навуковых і навучальных выданняў у ЭБ БДЭУ</a:t>
          </a:r>
          <a:endParaRPr lang="ru-RU" sz="2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D636E1-D345-4232-95BF-3F2768A4F39A}" type="parTrans" cxnId="{C7EBB2EC-947B-4468-82FF-0DAC3A22E002}">
      <dgm:prSet/>
      <dgm:spPr/>
      <dgm:t>
        <a:bodyPr/>
        <a:lstStyle/>
        <a:p>
          <a:endParaRPr lang="ru-RU"/>
        </a:p>
      </dgm:t>
    </dgm:pt>
    <dgm:pt modelId="{5827B971-E70B-442D-96EA-B9DDD77C1DA0}" type="sibTrans" cxnId="{C7EBB2EC-947B-4468-82FF-0DAC3A22E002}">
      <dgm:prSet/>
      <dgm:spPr/>
      <dgm:t>
        <a:bodyPr/>
        <a:lstStyle/>
        <a:p>
          <a:endParaRPr lang="ru-RU"/>
        </a:p>
      </dgm:t>
    </dgm:pt>
    <dgm:pt modelId="{F3F8F2F0-3C32-476D-9AB4-3CE5C1235775}" type="pres">
      <dgm:prSet presAssocID="{8C95E781-671D-4EA5-AC47-A837F8E3D76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2C8BE1-E900-4031-A691-912FFCF2E793}" type="pres">
      <dgm:prSet presAssocID="{D2E760CE-461C-450C-8521-26A52BB9BE7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9620B8-022E-486A-B355-236C377DED5B}" type="pres">
      <dgm:prSet presAssocID="{D2B17A1B-8C10-4600-83AC-061AA8C7FA6A}" presName="spacer" presStyleCnt="0"/>
      <dgm:spPr/>
    </dgm:pt>
    <dgm:pt modelId="{A012776F-D76F-435D-9228-055EA6E3327C}" type="pres">
      <dgm:prSet presAssocID="{6457A68C-2478-40AA-8943-FEB697C59CA5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04D81D-07D3-4F44-9CF3-E83D18C6AE84}" type="pres">
      <dgm:prSet presAssocID="{8D6F0433-4ACD-4CEB-BD94-FDA7B3C09845}" presName="spacer" presStyleCnt="0"/>
      <dgm:spPr/>
    </dgm:pt>
    <dgm:pt modelId="{01460C52-67AE-4417-8EFC-8975C295E1AC}" type="pres">
      <dgm:prSet presAssocID="{A954AE8D-688F-449A-A75C-17B5B3C85086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10D6B3-3BA3-4EDA-9613-7A28EE658F44}" type="pres">
      <dgm:prSet presAssocID="{5827B971-E70B-442D-96EA-B9DDD77C1DA0}" presName="spacer" presStyleCnt="0"/>
      <dgm:spPr/>
    </dgm:pt>
    <dgm:pt modelId="{0C19443F-169C-4888-BA8B-56B067A5D66A}" type="pres">
      <dgm:prSet presAssocID="{2D9165CC-0A7E-4553-AE1E-AF4E5252348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81D49D-D6EC-495B-9F81-46E1E0151845}" type="presOf" srcId="{6457A68C-2478-40AA-8943-FEB697C59CA5}" destId="{A012776F-D76F-435D-9228-055EA6E3327C}" srcOrd="0" destOrd="0" presId="urn:microsoft.com/office/officeart/2005/8/layout/vList2"/>
    <dgm:cxn modelId="{52BB5A8D-7EB5-42F7-9C8A-609CD85F0117}" type="presOf" srcId="{8C95E781-671D-4EA5-AC47-A837F8E3D761}" destId="{F3F8F2F0-3C32-476D-9AB4-3CE5C1235775}" srcOrd="0" destOrd="0" presId="urn:microsoft.com/office/officeart/2005/8/layout/vList2"/>
    <dgm:cxn modelId="{9E746ABB-520F-4649-BAAD-BD36A5AB9535}" srcId="{8C95E781-671D-4EA5-AC47-A837F8E3D761}" destId="{D2E760CE-461C-450C-8521-26A52BB9BE72}" srcOrd="0" destOrd="0" parTransId="{A40A0C87-88B7-4870-AB54-7611802D7F1C}" sibTransId="{D2B17A1B-8C10-4600-83AC-061AA8C7FA6A}"/>
    <dgm:cxn modelId="{C7EBB2EC-947B-4468-82FF-0DAC3A22E002}" srcId="{8C95E781-671D-4EA5-AC47-A837F8E3D761}" destId="{A954AE8D-688F-449A-A75C-17B5B3C85086}" srcOrd="2" destOrd="0" parTransId="{77D636E1-D345-4232-95BF-3F2768A4F39A}" sibTransId="{5827B971-E70B-442D-96EA-B9DDD77C1DA0}"/>
    <dgm:cxn modelId="{FEE62AEC-9E2A-447E-A754-24D86966784A}" srcId="{8C95E781-671D-4EA5-AC47-A837F8E3D761}" destId="{2D9165CC-0A7E-4553-AE1E-AF4E5252348C}" srcOrd="3" destOrd="0" parTransId="{74DB9A1C-2940-40C2-8405-27AAE6BDACD3}" sibTransId="{8B9E052D-E4C0-4018-94F9-749152C8F160}"/>
    <dgm:cxn modelId="{C1C3E30B-D930-4C19-9FAF-2EA2A5C1235C}" srcId="{8C95E781-671D-4EA5-AC47-A837F8E3D761}" destId="{6457A68C-2478-40AA-8943-FEB697C59CA5}" srcOrd="1" destOrd="0" parTransId="{720E22D4-0D73-4FD3-85D8-34D4F6359A1A}" sibTransId="{8D6F0433-4ACD-4CEB-BD94-FDA7B3C09845}"/>
    <dgm:cxn modelId="{C483FB16-80B4-4911-90C0-EEDE4B735FB3}" type="presOf" srcId="{D2E760CE-461C-450C-8521-26A52BB9BE72}" destId="{3E2C8BE1-E900-4031-A691-912FFCF2E793}" srcOrd="0" destOrd="0" presId="urn:microsoft.com/office/officeart/2005/8/layout/vList2"/>
    <dgm:cxn modelId="{D3B1D47C-75E8-4F9F-A8AB-D00813B7156C}" type="presOf" srcId="{2D9165CC-0A7E-4553-AE1E-AF4E5252348C}" destId="{0C19443F-169C-4888-BA8B-56B067A5D66A}" srcOrd="0" destOrd="0" presId="urn:microsoft.com/office/officeart/2005/8/layout/vList2"/>
    <dgm:cxn modelId="{0AB04476-61D5-4B28-A884-646511DBEA74}" type="presOf" srcId="{A954AE8D-688F-449A-A75C-17B5B3C85086}" destId="{01460C52-67AE-4417-8EFC-8975C295E1AC}" srcOrd="0" destOrd="0" presId="urn:microsoft.com/office/officeart/2005/8/layout/vList2"/>
    <dgm:cxn modelId="{9F305AE9-D317-4524-ADFB-E73A533F7DEB}" type="presParOf" srcId="{F3F8F2F0-3C32-476D-9AB4-3CE5C1235775}" destId="{3E2C8BE1-E900-4031-A691-912FFCF2E793}" srcOrd="0" destOrd="0" presId="urn:microsoft.com/office/officeart/2005/8/layout/vList2"/>
    <dgm:cxn modelId="{B27BA348-5931-42C3-B36F-AE357349E0EE}" type="presParOf" srcId="{F3F8F2F0-3C32-476D-9AB4-3CE5C1235775}" destId="{6A9620B8-022E-486A-B355-236C377DED5B}" srcOrd="1" destOrd="0" presId="urn:microsoft.com/office/officeart/2005/8/layout/vList2"/>
    <dgm:cxn modelId="{42AD207A-400F-4584-9D2B-C59B264D5CAD}" type="presParOf" srcId="{F3F8F2F0-3C32-476D-9AB4-3CE5C1235775}" destId="{A012776F-D76F-435D-9228-055EA6E3327C}" srcOrd="2" destOrd="0" presId="urn:microsoft.com/office/officeart/2005/8/layout/vList2"/>
    <dgm:cxn modelId="{B2B20734-66F8-4917-9657-6574C3495C32}" type="presParOf" srcId="{F3F8F2F0-3C32-476D-9AB4-3CE5C1235775}" destId="{9704D81D-07D3-4F44-9CF3-E83D18C6AE84}" srcOrd="3" destOrd="0" presId="urn:microsoft.com/office/officeart/2005/8/layout/vList2"/>
    <dgm:cxn modelId="{FD6A7850-0143-4ACD-8172-523FE52D6EBF}" type="presParOf" srcId="{F3F8F2F0-3C32-476D-9AB4-3CE5C1235775}" destId="{01460C52-67AE-4417-8EFC-8975C295E1AC}" srcOrd="4" destOrd="0" presId="urn:microsoft.com/office/officeart/2005/8/layout/vList2"/>
    <dgm:cxn modelId="{BA138E06-B549-4B1D-83FC-652B745B5D12}" type="presParOf" srcId="{F3F8F2F0-3C32-476D-9AB4-3CE5C1235775}" destId="{8910D6B3-3BA3-4EDA-9613-7A28EE658F44}" srcOrd="5" destOrd="0" presId="urn:microsoft.com/office/officeart/2005/8/layout/vList2"/>
    <dgm:cxn modelId="{69EC040E-F4B3-4B43-A7E9-C51A0437DD3E}" type="presParOf" srcId="{F3F8F2F0-3C32-476D-9AB4-3CE5C1235775}" destId="{0C19443F-169C-4888-BA8B-56B067A5D66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9104F9-7AF4-4A62-AD23-85942C21DA6B}">
      <dsp:nvSpPr>
        <dsp:cNvPr id="0" name=""/>
        <dsp:cNvSpPr/>
      </dsp:nvSpPr>
      <dsp:spPr>
        <a:xfrm>
          <a:off x="733607" y="1434"/>
          <a:ext cx="2475926" cy="1980741"/>
        </a:xfrm>
        <a:prstGeom prst="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806" t="2065" r="-31612" b="435"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3303EE-751D-4E21-8249-511617DC3E3C}">
      <dsp:nvSpPr>
        <dsp:cNvPr id="0" name=""/>
        <dsp:cNvSpPr/>
      </dsp:nvSpPr>
      <dsp:spPr>
        <a:xfrm>
          <a:off x="956441" y="1784102"/>
          <a:ext cx="2203574" cy="69325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Электронныя</a:t>
          </a:r>
          <a:r>
            <a:rPr lang="ru-RU" sz="1100" kern="1200" spc="3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kern="1200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рэсурсы</a:t>
          </a:r>
          <a:r>
            <a:rPr lang="ru-RU" sz="1100" kern="1200" spc="3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kern="1200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факультэтаў</a:t>
          </a:r>
          <a:endParaRPr lang="ru-RU" sz="1100" kern="1200" spc="3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56441" y="1784102"/>
        <a:ext cx="2203574" cy="693259"/>
      </dsp:txXfrm>
    </dsp:sp>
    <dsp:sp modelId="{DE9E5B1C-EEE5-4D61-B213-8FE2BF9EF957}">
      <dsp:nvSpPr>
        <dsp:cNvPr id="0" name=""/>
        <dsp:cNvSpPr/>
      </dsp:nvSpPr>
      <dsp:spPr>
        <a:xfrm>
          <a:off x="3457127" y="1434"/>
          <a:ext cx="2475926" cy="1980741"/>
        </a:xfrm>
        <a:prstGeom prst="rect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t="904" r="-7000" b="-904"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5A2E53-F0B7-487A-935E-5E21E06563CC}">
      <dsp:nvSpPr>
        <dsp:cNvPr id="0" name=""/>
        <dsp:cNvSpPr/>
      </dsp:nvSpPr>
      <dsp:spPr>
        <a:xfrm>
          <a:off x="3679960" y="1784102"/>
          <a:ext cx="2203574" cy="69325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0" kern="1200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Кабінет</a:t>
          </a:r>
          <a:endParaRPr lang="ru-RU" sz="1100" b="1" i="0" kern="1200" spc="3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0" kern="1200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абітурыента</a:t>
          </a:r>
          <a:r>
            <a:rPr lang="ru-RU" sz="1100" b="1" i="0" kern="1200" spc="300" dirty="0" smtClean="0">
              <a:latin typeface="Arial" panose="020B0604020202020204" pitchFamily="34" charset="0"/>
              <a:cs typeface="Arial" panose="020B0604020202020204" pitchFamily="34" charset="0"/>
            </a:rPr>
            <a:t> БДЭУ</a:t>
          </a:r>
          <a:endParaRPr lang="ru-RU" sz="1100" kern="1200" spc="3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79960" y="1784102"/>
        <a:ext cx="2203574" cy="693259"/>
      </dsp:txXfrm>
    </dsp:sp>
    <dsp:sp modelId="{AA48B248-1A28-4308-B032-4BCAD2567329}">
      <dsp:nvSpPr>
        <dsp:cNvPr id="0" name=""/>
        <dsp:cNvSpPr/>
      </dsp:nvSpPr>
      <dsp:spPr>
        <a:xfrm>
          <a:off x="6180647" y="1434"/>
          <a:ext cx="2475926" cy="1980741"/>
        </a:xfrm>
        <a:prstGeom prst="rect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904" r="-2000" b="-904"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7493CB-47C1-47EE-AB1C-077B1E827342}">
      <dsp:nvSpPr>
        <dsp:cNvPr id="0" name=""/>
        <dsp:cNvSpPr/>
      </dsp:nvSpPr>
      <dsp:spPr>
        <a:xfrm>
          <a:off x="6403480" y="1784102"/>
          <a:ext cx="2203574" cy="69325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Электронныя</a:t>
          </a:r>
          <a:r>
            <a:rPr lang="ru-RU" sz="1100" b="1" kern="1200" spc="3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вучэбна-метадычныя</a:t>
          </a:r>
          <a:r>
            <a:rPr lang="ru-RU" sz="1100" b="1" kern="1200" spc="300" dirty="0" smtClean="0">
              <a:latin typeface="Arial" panose="020B0604020202020204" pitchFamily="34" charset="0"/>
              <a:cs typeface="Arial" panose="020B0604020202020204" pitchFamily="34" charset="0"/>
            </a:rPr>
            <a:t> комплексы</a:t>
          </a:r>
          <a:endParaRPr lang="ru-RU" sz="1100" kern="1200" spc="3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03480" y="1784102"/>
        <a:ext cx="2203574" cy="693259"/>
      </dsp:txXfrm>
    </dsp:sp>
    <dsp:sp modelId="{B9FE2BF6-1C99-4FC7-943B-DB36895C715D}">
      <dsp:nvSpPr>
        <dsp:cNvPr id="0" name=""/>
        <dsp:cNvSpPr/>
      </dsp:nvSpPr>
      <dsp:spPr>
        <a:xfrm>
          <a:off x="1842971" y="2765856"/>
          <a:ext cx="2475926" cy="1980741"/>
        </a:xfrm>
        <a:prstGeom prst="rect">
          <a:avLst/>
        </a:prstGeom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9333B9-986B-4DDE-B0BE-DABDBA82EB0B}">
      <dsp:nvSpPr>
        <dsp:cNvPr id="0" name=""/>
        <dsp:cNvSpPr/>
      </dsp:nvSpPr>
      <dsp:spPr>
        <a:xfrm>
          <a:off x="2041035" y="4509056"/>
          <a:ext cx="2203574" cy="69325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Бібліятэка</a:t>
          </a:r>
          <a:r>
            <a:rPr lang="ru-RU" sz="1100" kern="1200" spc="3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kern="1200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адукацыйных</a:t>
          </a:r>
          <a:r>
            <a:rPr lang="ru-RU" sz="1100" kern="1200" spc="3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kern="1200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відэаматэрыялаў</a:t>
          </a:r>
          <a:endParaRPr lang="ru-RU" sz="1100" kern="1200" spc="3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41035" y="4509056"/>
        <a:ext cx="2203574" cy="693259"/>
      </dsp:txXfrm>
    </dsp:sp>
    <dsp:sp modelId="{E139B89E-9BD3-4959-8CB0-0785A1B5860F}">
      <dsp:nvSpPr>
        <dsp:cNvPr id="0" name=""/>
        <dsp:cNvSpPr/>
      </dsp:nvSpPr>
      <dsp:spPr>
        <a:xfrm>
          <a:off x="4818887" y="2724954"/>
          <a:ext cx="2475926" cy="1980741"/>
        </a:xfrm>
        <a:prstGeom prst="rect">
          <a:avLst/>
        </a:prstGeom>
        <a:blipFill dpi="0" rotWithShape="1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4" r="194"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4F749A-340D-4DAC-8504-E0A7D1415E3A}">
      <dsp:nvSpPr>
        <dsp:cNvPr id="0" name=""/>
        <dsp:cNvSpPr/>
      </dsp:nvSpPr>
      <dsp:spPr>
        <a:xfrm>
          <a:off x="5041720" y="4507621"/>
          <a:ext cx="2203574" cy="69325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pc="300" dirty="0" smtClean="0">
              <a:latin typeface="Arial" panose="020B0604020202020204" pitchFamily="34" charset="0"/>
              <a:cs typeface="Arial" panose="020B0604020202020204" pitchFamily="34" charset="0"/>
            </a:rPr>
            <a:t>Электронная </a:t>
          </a:r>
          <a:r>
            <a:rPr lang="ru-RU" sz="1100" b="1" kern="1200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біржа</a:t>
          </a:r>
          <a:r>
            <a:rPr lang="ru-RU" sz="1100" b="1" kern="1200" spc="3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spc="300" dirty="0" err="1" smtClean="0">
              <a:latin typeface="Arial" panose="020B0604020202020204" pitchFamily="34" charset="0"/>
              <a:cs typeface="Arial" panose="020B0604020202020204" pitchFamily="34" charset="0"/>
            </a:rPr>
            <a:t>вакансій</a:t>
          </a:r>
          <a:endParaRPr lang="ru-RU" sz="1100" kern="1200" spc="3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41720" y="4507621"/>
        <a:ext cx="2203574" cy="69325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CF4099-F698-4C41-A5C2-05594C295B1D}">
      <dsp:nvSpPr>
        <dsp:cNvPr id="0" name=""/>
        <dsp:cNvSpPr/>
      </dsp:nvSpPr>
      <dsp:spPr>
        <a:xfrm>
          <a:off x="0" y="132149"/>
          <a:ext cx="7227821" cy="173560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spc="5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/>
            </a:rPr>
            <a:t>elearning.bseu.by</a:t>
          </a:r>
          <a:endParaRPr lang="ru-RU" sz="2400" kern="1200" dirty="0">
            <a:solidFill>
              <a:srgbClr val="C00000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e-BY" sz="1900" b="0" kern="1200" spc="50" dirty="0" smtClean="0">
              <a:latin typeface="Arial" panose="020B0604020202020204" pitchFamily="34" charset="0"/>
              <a:cs typeface="Arial" panose="020B0604020202020204" pitchFamily="34" charset="0"/>
            </a:rPr>
            <a:t>дзейнічае для ўсіх адукацыйных праграм БДЭУ (агульнай і паглыбленай адукацыі</a:t>
          </a:r>
          <a:r>
            <a:rPr lang="ru-RU" sz="1900" b="0" kern="1200" spc="45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ru-RU" sz="1900" kern="1200" dirty="0"/>
        </a:p>
      </dsp:txBody>
      <dsp:txXfrm>
        <a:off x="1619124" y="132149"/>
        <a:ext cx="5608696" cy="1735605"/>
      </dsp:txXfrm>
    </dsp:sp>
    <dsp:sp modelId="{C3941F32-8F38-4527-AF91-524502C552D2}">
      <dsp:nvSpPr>
        <dsp:cNvPr id="0" name=""/>
        <dsp:cNvSpPr/>
      </dsp:nvSpPr>
      <dsp:spPr>
        <a:xfrm>
          <a:off x="145834" y="297121"/>
          <a:ext cx="1445564" cy="138848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p3d z="5715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13A46B-97B8-44B2-B023-F704057F7435}">
      <dsp:nvSpPr>
        <dsp:cNvPr id="0" name=""/>
        <dsp:cNvSpPr/>
      </dsp:nvSpPr>
      <dsp:spPr>
        <a:xfrm>
          <a:off x="0" y="3846171"/>
          <a:ext cx="7227821" cy="173560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spc="5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/>
            </a:rPr>
            <a:t>test.bseu.by</a:t>
          </a:r>
          <a:endParaRPr lang="ru-RU" sz="2400" kern="1200" dirty="0">
            <a:solidFill>
              <a:srgbClr val="C00000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spc="45" dirty="0" err="1" smtClean="0">
              <a:latin typeface="Arial" panose="020B0604020202020204" pitchFamily="34" charset="0"/>
              <a:cs typeface="Arial" panose="020B0604020202020204" pitchFamily="34" charset="0"/>
            </a:rPr>
            <a:t>распрацаваны</a:t>
          </a:r>
          <a:r>
            <a:rPr lang="ru-RU" sz="1900" kern="1200" spc="45" dirty="0" smtClean="0">
              <a:latin typeface="Arial" panose="020B0604020202020204" pitchFamily="34" charset="0"/>
              <a:cs typeface="Arial" panose="020B0604020202020204" pitchFamily="34" charset="0"/>
            </a:rPr>
            <a:t> для </a:t>
          </a:r>
          <a:r>
            <a:rPr lang="ru-RU" sz="1900" kern="1200" spc="45" dirty="0" err="1" smtClean="0">
              <a:latin typeface="Arial" panose="020B0604020202020204" pitchFamily="34" charset="0"/>
              <a:cs typeface="Arial" panose="020B0604020202020204" pitchFamily="34" charset="0"/>
            </a:rPr>
            <a:t>адукацыйных</a:t>
          </a:r>
          <a:r>
            <a:rPr lang="ru-RU" sz="1900" kern="1200" spc="45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spc="45" dirty="0" err="1" smtClean="0">
              <a:latin typeface="Arial" panose="020B0604020202020204" pitchFamily="34" charset="0"/>
              <a:cs typeface="Arial" panose="020B0604020202020204" pitchFamily="34" charset="0"/>
            </a:rPr>
            <a:t>праграм</a:t>
          </a:r>
          <a:r>
            <a:rPr lang="ru-RU" sz="1900" kern="1200" spc="45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spc="45" dirty="0" err="1" smtClean="0">
              <a:latin typeface="Arial" panose="020B0604020202020204" pitchFamily="34" charset="0"/>
              <a:cs typeface="Arial" panose="020B0604020202020204" pitchFamily="34" charset="0"/>
            </a:rPr>
            <a:t>завочнай</a:t>
          </a:r>
          <a:r>
            <a:rPr lang="ru-RU" sz="1900" kern="1200" spc="45" dirty="0" smtClean="0">
              <a:latin typeface="Arial" panose="020B0604020202020204" pitchFamily="34" charset="0"/>
              <a:cs typeface="Arial" panose="020B0604020202020204" pitchFamily="34" charset="0"/>
            </a:rPr>
            <a:t> формы </a:t>
          </a:r>
          <a:r>
            <a:rPr lang="ru-RU" sz="1900" kern="1200" spc="45" dirty="0" err="1" smtClean="0">
              <a:latin typeface="Arial" panose="020B0604020202020204" pitchFamily="34" charset="0"/>
              <a:cs typeface="Arial" panose="020B0604020202020204" pitchFamily="34" charset="0"/>
            </a:rPr>
            <a:t>атрымання</a:t>
          </a:r>
          <a:r>
            <a:rPr lang="ru-RU" sz="1900" kern="1200" spc="45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spc="45" dirty="0" err="1" smtClean="0">
              <a:latin typeface="Arial" panose="020B0604020202020204" pitchFamily="34" charset="0"/>
              <a:cs typeface="Arial" panose="020B0604020202020204" pitchFamily="34" charset="0"/>
            </a:rPr>
            <a:t>адукацыі</a:t>
          </a:r>
          <a:r>
            <a:rPr lang="ru-RU" sz="1900" kern="1200" spc="45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ru-RU" sz="1900" kern="1200" dirty="0"/>
        </a:p>
      </dsp:txBody>
      <dsp:txXfrm>
        <a:off x="1619124" y="3846171"/>
        <a:ext cx="5608696" cy="1735605"/>
      </dsp:txXfrm>
    </dsp:sp>
    <dsp:sp modelId="{AB7E66F3-CEC1-4215-B502-F0545D007136}">
      <dsp:nvSpPr>
        <dsp:cNvPr id="0" name=""/>
        <dsp:cNvSpPr/>
      </dsp:nvSpPr>
      <dsp:spPr>
        <a:xfrm>
          <a:off x="145834" y="2172061"/>
          <a:ext cx="1445564" cy="138848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p3d z="5715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AEF2A2-BBB7-42B3-9CF4-8390BAEA15EF}">
      <dsp:nvSpPr>
        <dsp:cNvPr id="0" name=""/>
        <dsp:cNvSpPr/>
      </dsp:nvSpPr>
      <dsp:spPr>
        <a:xfrm>
          <a:off x="0" y="1998497"/>
          <a:ext cx="7227821" cy="173560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spc="5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/>
            </a:rPr>
            <a:t>i.bseu.by</a:t>
          </a:r>
          <a:endParaRPr lang="ru-RU" sz="2400" kern="1200" dirty="0">
            <a:solidFill>
              <a:srgbClr val="C00000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spc="50" dirty="0" err="1" smtClean="0">
              <a:latin typeface="Arial" panose="020B0604020202020204" pitchFamily="34" charset="0"/>
              <a:cs typeface="Arial" panose="020B0604020202020204" pitchFamily="34" charset="0"/>
            </a:rPr>
            <a:t>размяшчае</a:t>
          </a:r>
          <a:r>
            <a:rPr lang="ru-RU" sz="1900" kern="1200" spc="50" dirty="0" smtClean="0">
              <a:latin typeface="Arial" panose="020B0604020202020204" pitchFamily="34" charset="0"/>
              <a:cs typeface="Arial" panose="020B0604020202020204" pitchFamily="34" charset="0"/>
            </a:rPr>
            <a:t> ў </a:t>
          </a:r>
          <a:r>
            <a:rPr lang="ru-RU" sz="1900" kern="1200" spc="50" dirty="0" err="1" smtClean="0">
              <a:latin typeface="Arial" panose="020B0604020202020204" pitchFamily="34" charset="0"/>
              <a:cs typeface="Arial" panose="020B0604020202020204" pitchFamily="34" charset="0"/>
            </a:rPr>
            <a:t>сваёй</a:t>
          </a:r>
          <a:r>
            <a:rPr lang="ru-RU" sz="1900" kern="1200" spc="50" dirty="0" smtClean="0">
              <a:latin typeface="Arial" panose="020B0604020202020204" pitchFamily="34" charset="0"/>
              <a:cs typeface="Arial" panose="020B0604020202020204" pitchFamily="34" charset="0"/>
            </a:rPr>
            <a:t> базе </a:t>
          </a:r>
          <a:r>
            <a:rPr lang="ru-RU" sz="1900" kern="1200" spc="50" dirty="0" err="1" smtClean="0">
              <a:latin typeface="Arial" panose="020B0604020202020204" pitchFamily="34" charset="0"/>
              <a:cs typeface="Arial" panose="020B0604020202020204" pitchFamily="34" charset="0"/>
            </a:rPr>
            <a:t>электронныя</a:t>
          </a:r>
          <a:r>
            <a:rPr lang="ru-RU" sz="1900" kern="1200" spc="5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spc="50" dirty="0" err="1" smtClean="0">
              <a:latin typeface="Arial" panose="020B0604020202020204" pitchFamily="34" charset="0"/>
              <a:cs typeface="Arial" panose="020B0604020202020204" pitchFamily="34" charset="0"/>
            </a:rPr>
            <a:t>адукацыйныя</a:t>
          </a:r>
          <a:r>
            <a:rPr lang="ru-RU" sz="1900" kern="1200" spc="50" dirty="0" smtClean="0">
              <a:latin typeface="Arial" panose="020B0604020202020204" pitchFamily="34" charset="0"/>
              <a:cs typeface="Arial" panose="020B0604020202020204" pitchFamily="34" charset="0"/>
            </a:rPr>
            <a:t> курсы для </a:t>
          </a:r>
          <a:r>
            <a:rPr lang="ru-RU" sz="1900" kern="1200" spc="50" dirty="0" err="1" smtClean="0">
              <a:latin typeface="Arial" panose="020B0604020202020204" pitchFamily="34" charset="0"/>
              <a:cs typeface="Arial" panose="020B0604020202020204" pitchFamily="34" charset="0"/>
            </a:rPr>
            <a:t>студэнтаў</a:t>
          </a:r>
          <a:r>
            <a:rPr lang="ru-RU" sz="1900" kern="1200" spc="5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spc="50" dirty="0" err="1" smtClean="0">
              <a:latin typeface="Arial" panose="020B0604020202020204" pitchFamily="34" charset="0"/>
              <a:cs typeface="Arial" panose="020B0604020202020204" pitchFamily="34" charset="0"/>
            </a:rPr>
            <a:t>дыстанцыйнай</a:t>
          </a:r>
          <a:r>
            <a:rPr lang="ru-RU" sz="1900" kern="1200" spc="50" dirty="0" smtClean="0">
              <a:latin typeface="Arial" panose="020B0604020202020204" pitchFamily="34" charset="0"/>
              <a:cs typeface="Arial" panose="020B0604020202020204" pitchFamily="34" charset="0"/>
            </a:rPr>
            <a:t> формы </a:t>
          </a:r>
          <a:r>
            <a:rPr lang="ru-RU" sz="1900" kern="1200" spc="50" dirty="0" err="1" smtClean="0">
              <a:latin typeface="Arial" panose="020B0604020202020204" pitchFamily="34" charset="0"/>
              <a:cs typeface="Arial" panose="020B0604020202020204" pitchFamily="34" charset="0"/>
            </a:rPr>
            <a:t>атрымання</a:t>
          </a:r>
          <a:r>
            <a:rPr lang="ru-RU" sz="1900" kern="1200" spc="5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spc="50" dirty="0" err="1" smtClean="0">
              <a:latin typeface="Arial" panose="020B0604020202020204" pitchFamily="34" charset="0"/>
              <a:cs typeface="Arial" panose="020B0604020202020204" pitchFamily="34" charset="0"/>
            </a:rPr>
            <a:t>адукацыі</a:t>
          </a:r>
          <a:endParaRPr lang="ru-RU" sz="1900" kern="1200" dirty="0"/>
        </a:p>
      </dsp:txBody>
      <dsp:txXfrm>
        <a:off x="1619124" y="1998497"/>
        <a:ext cx="5608696" cy="1735605"/>
      </dsp:txXfrm>
    </dsp:sp>
    <dsp:sp modelId="{78BF2066-2EDA-409B-B234-68A875D97517}">
      <dsp:nvSpPr>
        <dsp:cNvPr id="0" name=""/>
        <dsp:cNvSpPr/>
      </dsp:nvSpPr>
      <dsp:spPr>
        <a:xfrm>
          <a:off x="173560" y="3991893"/>
          <a:ext cx="1445564" cy="138848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p3d z="5715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06245A-9C2F-4AF6-8419-DB58165278CB}">
      <dsp:nvSpPr>
        <dsp:cNvPr id="0" name=""/>
        <dsp:cNvSpPr/>
      </dsp:nvSpPr>
      <dsp:spPr>
        <a:xfrm>
          <a:off x="0" y="5727498"/>
          <a:ext cx="7227821" cy="173560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spc="5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/>
            </a:rPr>
            <a:t>open.bseu.by</a:t>
          </a:r>
          <a:endParaRPr lang="ru-RU" sz="2400" kern="1200" dirty="0">
            <a:solidFill>
              <a:srgbClr val="C00000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spc="0" dirty="0" err="1" smtClean="0">
              <a:latin typeface="Arial" panose="020B0604020202020204" pitchFamily="34" charset="0"/>
              <a:cs typeface="Arial" panose="020B0604020202020204" pitchFamily="34" charset="0"/>
            </a:rPr>
            <a:t>створаны</a:t>
          </a:r>
          <a:r>
            <a:rPr lang="ru-RU" sz="1900" kern="1200" spc="0" dirty="0" smtClean="0">
              <a:latin typeface="Arial" panose="020B0604020202020204" pitchFamily="34" charset="0"/>
              <a:cs typeface="Arial" panose="020B0604020202020204" pitchFamily="34" charset="0"/>
            </a:rPr>
            <a:t> для </a:t>
          </a:r>
          <a:r>
            <a:rPr lang="ru-RU" sz="1900" kern="1200" spc="0" dirty="0" err="1" smtClean="0">
              <a:latin typeface="Arial" panose="020B0604020202020204" pitchFamily="34" charset="0"/>
              <a:cs typeface="Arial" panose="020B0604020202020204" pitchFamily="34" charset="0"/>
            </a:rPr>
            <a:t>правядзення</a:t>
          </a:r>
          <a:r>
            <a:rPr lang="ru-RU" sz="1900" kern="1200" spc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spc="0" dirty="0" err="1" smtClean="0">
              <a:latin typeface="Arial" panose="020B0604020202020204" pitchFamily="34" charset="0"/>
              <a:cs typeface="Arial" panose="020B0604020202020204" pitchFamily="34" charset="0"/>
            </a:rPr>
            <a:t>міжуніверсітэцкіх</a:t>
          </a:r>
          <a:r>
            <a:rPr lang="ru-RU" sz="1900" kern="1200" spc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spc="0" dirty="0" err="1" smtClean="0">
              <a:latin typeface="Arial" panose="020B0604020202020204" pitchFamily="34" charset="0"/>
              <a:cs typeface="Arial" panose="020B0604020202020204" pitchFamily="34" charset="0"/>
            </a:rPr>
            <a:t>алімпіяд</a:t>
          </a:r>
          <a:r>
            <a:rPr lang="ru-RU" sz="1900" kern="1200" spc="0" dirty="0" smtClean="0">
              <a:latin typeface="Arial" panose="020B0604020202020204" pitchFamily="34" charset="0"/>
              <a:cs typeface="Arial" panose="020B0604020202020204" pitchFamily="34" charset="0"/>
            </a:rPr>
            <a:t>, а </a:t>
          </a:r>
          <a:r>
            <a:rPr lang="ru-RU" sz="1900" kern="1200" spc="0" dirty="0" err="1" smtClean="0">
              <a:latin typeface="Arial" panose="020B0604020202020204" pitchFamily="34" charset="0"/>
              <a:cs typeface="Arial" panose="020B0604020202020204" pitchFamily="34" charset="0"/>
            </a:rPr>
            <a:t>таксама</a:t>
          </a:r>
          <a:r>
            <a:rPr lang="ru-RU" sz="1900" kern="1200" spc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spc="0" dirty="0" err="1" smtClean="0">
              <a:latin typeface="Arial" panose="020B0604020202020204" pitchFamily="34" charset="0"/>
              <a:cs typeface="Arial" panose="020B0604020202020204" pitchFamily="34" charset="0"/>
            </a:rPr>
            <a:t>прафарыентацыйнай</a:t>
          </a:r>
          <a:r>
            <a:rPr lang="ru-RU" sz="1900" kern="1200" spc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spc="0" smtClean="0">
              <a:latin typeface="Arial" panose="020B0604020202020204" pitchFamily="34" charset="0"/>
              <a:cs typeface="Arial" panose="020B0604020202020204" pitchFamily="34" charset="0"/>
            </a:rPr>
            <a:t>работы саі </a:t>
          </a:r>
          <a:r>
            <a:rPr lang="ru-RU" sz="1900" kern="1200" spc="0" dirty="0" err="1" smtClean="0">
              <a:latin typeface="Arial" panose="020B0604020202020204" pitchFamily="34" charset="0"/>
              <a:cs typeface="Arial" panose="020B0604020202020204" pitchFamily="34" charset="0"/>
            </a:rPr>
            <a:t>школьнікамі</a:t>
          </a:r>
          <a:endParaRPr lang="ru-RU" sz="1900" kern="1200" dirty="0"/>
        </a:p>
      </dsp:txBody>
      <dsp:txXfrm>
        <a:off x="1619124" y="5727498"/>
        <a:ext cx="5608696" cy="1735605"/>
      </dsp:txXfrm>
    </dsp:sp>
    <dsp:sp modelId="{57923212-C596-4B7D-B7D6-F67F7D0932AF}">
      <dsp:nvSpPr>
        <dsp:cNvPr id="0" name=""/>
        <dsp:cNvSpPr/>
      </dsp:nvSpPr>
      <dsp:spPr>
        <a:xfrm>
          <a:off x="173560" y="5901059"/>
          <a:ext cx="1445564" cy="138848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p3d z="5715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DEB63F-FBAA-4BA6-AB44-8AA9650C1F14}">
      <dsp:nvSpPr>
        <dsp:cNvPr id="0" name=""/>
        <dsp:cNvSpPr/>
      </dsp:nvSpPr>
      <dsp:spPr>
        <a:xfrm>
          <a:off x="3884800" y="454117"/>
          <a:ext cx="5827201" cy="1989601"/>
        </a:xfrm>
        <a:prstGeom prst="rightArrow">
          <a:avLst>
            <a:gd name="adj1" fmla="val 75000"/>
            <a:gd name="adj2" fmla="val 50000"/>
          </a:avLst>
        </a:prstGeom>
        <a:solidFill>
          <a:srgbClr val="426998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ru-RU" sz="1900" b="0" kern="1200" spc="15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стандартызацыя</a:t>
          </a:r>
          <a:r>
            <a:rPr lang="ru-RU" sz="1900" b="0" kern="1200" spc="15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b="0" kern="1200" spc="15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першаснай</a:t>
          </a:r>
          <a:r>
            <a:rPr lang="ru-RU" sz="1900" b="0" kern="1200" spc="15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b="0" kern="1200" spc="15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інфармацыі</a:t>
          </a:r>
          <a:endParaRPr lang="ru-RU" sz="1900" b="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ru-RU" sz="1900" b="0" kern="1200" spc="15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лёгкасць разліку і ўліку нагрузкі на кафедрах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900" b="0" kern="1200" spc="15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аптымізацыя працы дэканатаў</a:t>
          </a:r>
        </a:p>
      </dsp:txBody>
      <dsp:txXfrm>
        <a:off x="3884800" y="702817"/>
        <a:ext cx="5081101" cy="1492201"/>
      </dsp:txXfrm>
    </dsp:sp>
    <dsp:sp modelId="{D0068CC2-3684-4CDB-A655-BBB92AB06660}">
      <dsp:nvSpPr>
        <dsp:cNvPr id="0" name=""/>
        <dsp:cNvSpPr/>
      </dsp:nvSpPr>
      <dsp:spPr>
        <a:xfrm>
          <a:off x="0" y="723"/>
          <a:ext cx="3884800" cy="282321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pc="35" dirty="0" smtClean="0">
              <a:latin typeface="Arial Black" panose="020B0A04020102020204" pitchFamily="34" charset="0"/>
              <a:cs typeface="Arial" panose="020B0604020202020204" pitchFamily="34" charset="0"/>
            </a:rPr>
            <a:t>АЎТАМАТЫЗАЦЫЯ ЎЛІКУ ВУЧЭБНАЙ НАГРУЗКІ НА БАЗЕ «1С: </a:t>
          </a:r>
          <a:r>
            <a:rPr lang="ru-RU" sz="2400" kern="1200" spc="35" dirty="0" err="1" smtClean="0">
              <a:latin typeface="Arial Black" panose="020B0A04020102020204" pitchFamily="34" charset="0"/>
              <a:cs typeface="Arial" panose="020B0604020202020204" pitchFamily="34" charset="0"/>
            </a:rPr>
            <a:t>Прадпрыемства</a:t>
          </a:r>
          <a:r>
            <a:rPr lang="ru-RU" sz="2400" kern="1200" spc="35" dirty="0" smtClean="0">
              <a:latin typeface="Arial Black" panose="020B0A04020102020204" pitchFamily="34" charset="0"/>
              <a:cs typeface="Arial" panose="020B0604020202020204" pitchFamily="34" charset="0"/>
            </a:rPr>
            <a:t>»</a:t>
          </a:r>
          <a:endParaRPr lang="ru-RU" sz="2400" kern="1200" spc="-150" dirty="0">
            <a:latin typeface="Arial Black" panose="020B0A04020102020204" pitchFamily="34" charset="0"/>
            <a:cs typeface="Arial" panose="020B0604020202020204" pitchFamily="34" charset="0"/>
          </a:endParaRPr>
        </a:p>
      </dsp:txBody>
      <dsp:txXfrm>
        <a:off x="137818" y="138541"/>
        <a:ext cx="3609164" cy="2547575"/>
      </dsp:txXfrm>
    </dsp:sp>
    <dsp:sp modelId="{623C5DBC-79DD-4D8D-A090-12B56D4BC583}">
      <dsp:nvSpPr>
        <dsp:cNvPr id="0" name=""/>
        <dsp:cNvSpPr/>
      </dsp:nvSpPr>
      <dsp:spPr>
        <a:xfrm>
          <a:off x="3884800" y="3451408"/>
          <a:ext cx="5827201" cy="1947705"/>
        </a:xfrm>
        <a:prstGeom prst="rightArrow">
          <a:avLst>
            <a:gd name="adj1" fmla="val 75000"/>
            <a:gd name="adj2" fmla="val 50000"/>
          </a:avLst>
        </a:prstGeom>
        <a:solidFill>
          <a:srgbClr val="426998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ru-RU" sz="1900" kern="12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кантроль</a:t>
          </a:r>
          <a:r>
            <a:rPr lang="ru-RU" sz="19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зместу</a:t>
          </a:r>
          <a:r>
            <a:rPr lang="ru-RU" sz="19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навучальных</a:t>
          </a:r>
          <a:r>
            <a:rPr lang="ru-RU" sz="19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900" kern="12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дысцыплін</a:t>
          </a:r>
          <a:endParaRPr lang="ru-RU" sz="19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ru-RU" sz="19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кантроль актыўнасці студэнтаў на адукацыйным партале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электронны расклад</a:t>
          </a:r>
        </a:p>
      </dsp:txBody>
      <dsp:txXfrm>
        <a:off x="3884800" y="3694871"/>
        <a:ext cx="5096812" cy="1460779"/>
      </dsp:txXfrm>
    </dsp:sp>
    <dsp:sp modelId="{DFBEF3A9-F385-4D4B-922D-D336AE3C855A}">
      <dsp:nvSpPr>
        <dsp:cNvPr id="0" name=""/>
        <dsp:cNvSpPr/>
      </dsp:nvSpPr>
      <dsp:spPr>
        <a:xfrm>
          <a:off x="0" y="3106256"/>
          <a:ext cx="3884800" cy="282321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 Black" panose="020B0A04020102020204" pitchFamily="34" charset="0"/>
              <a:cs typeface="Arial" panose="020B0604020202020204" pitchFamily="34" charset="0"/>
            </a:rPr>
            <a:t>СІСТЭМА КАНТРОЛЯ ВУЧЭБНАГА ПРАЦЭСУ</a:t>
          </a:r>
          <a:endParaRPr lang="ru-RU" sz="2400" kern="1200" dirty="0">
            <a:latin typeface="Arial Black" panose="020B0A04020102020204" pitchFamily="34" charset="0"/>
            <a:cs typeface="Arial" panose="020B0604020202020204" pitchFamily="34" charset="0"/>
          </a:endParaRPr>
        </a:p>
      </dsp:txBody>
      <dsp:txXfrm>
        <a:off x="137818" y="3244074"/>
        <a:ext cx="3609164" cy="254757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C8BE1-E900-4031-A691-912FFCF2E793}">
      <dsp:nvSpPr>
        <dsp:cNvPr id="0" name=""/>
        <dsp:cNvSpPr/>
      </dsp:nvSpPr>
      <dsp:spPr>
        <a:xfrm>
          <a:off x="0" y="45373"/>
          <a:ext cx="9200607" cy="1216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err="1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развіццё</a:t>
          </a:r>
          <a:r>
            <a:rPr lang="ru-RU" sz="2200" kern="1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 і </a:t>
          </a:r>
          <a:r>
            <a:rPr lang="ru-RU" sz="2200" kern="1200" dirty="0" err="1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мадэрнізацыя</a:t>
          </a:r>
          <a:r>
            <a:rPr lang="ru-RU" sz="2200" kern="1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 </a:t>
          </a:r>
          <a:r>
            <a:rPr lang="ru-RU" sz="2200" kern="1200" dirty="0" err="1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інфармацыйна-камунікацыйнай</a:t>
          </a:r>
          <a:r>
            <a:rPr lang="ru-RU" sz="2200" kern="1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 </a:t>
          </a:r>
          <a:r>
            <a:rPr lang="ru-RU" sz="2200" kern="1200" dirty="0" err="1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інфраструктуры</a:t>
          </a:r>
          <a:r>
            <a:rPr lang="ru-RU" sz="2200" kern="1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 БДЭУ, </a:t>
          </a:r>
          <a:r>
            <a:rPr lang="ru-RU" sz="2200" kern="1200" dirty="0" err="1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умацаванне</a:t>
          </a:r>
          <a:r>
            <a:rPr lang="ru-RU" sz="2200" kern="1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 </a:t>
          </a:r>
          <a:r>
            <a:rPr lang="ru-RU" sz="2200" kern="1200" dirty="0" err="1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матэрыяльна-тэхнічнай</a:t>
          </a:r>
          <a:r>
            <a:rPr lang="ru-RU" sz="2200" kern="1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 базы</a:t>
          </a:r>
          <a:endParaRPr lang="ru-RU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399" y="104772"/>
        <a:ext cx="9081809" cy="1098002"/>
      </dsp:txXfrm>
    </dsp:sp>
    <dsp:sp modelId="{A012776F-D76F-435D-9228-055EA6E3327C}">
      <dsp:nvSpPr>
        <dsp:cNvPr id="0" name=""/>
        <dsp:cNvSpPr/>
      </dsp:nvSpPr>
      <dsp:spPr>
        <a:xfrm>
          <a:off x="0" y="1449373"/>
          <a:ext cx="9200607" cy="1216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e-BY" sz="22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удасканаленне працэссаў у кіраўніцкай і фінансавай дзейнасці ўніверсітэта</a:t>
          </a:r>
          <a:endParaRPr lang="ru-RU" sz="22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399" y="1508772"/>
        <a:ext cx="9081809" cy="1098002"/>
      </dsp:txXfrm>
    </dsp:sp>
    <dsp:sp modelId="{01460C52-67AE-4417-8EFC-8975C295E1AC}">
      <dsp:nvSpPr>
        <dsp:cNvPr id="0" name=""/>
        <dsp:cNvSpPr/>
      </dsp:nvSpPr>
      <dsp:spPr>
        <a:xfrm>
          <a:off x="0" y="2853373"/>
          <a:ext cx="9200607" cy="1216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e-BY" sz="22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фарміраванне сучаснага электроннага адукацыйнага кантэнту, павелічэнне колькасці навуковых і навучальных выданняў у ЭБ БДЭУ</a:t>
          </a:r>
          <a:endParaRPr lang="ru-RU" sz="22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399" y="2912772"/>
        <a:ext cx="9081809" cy="1098002"/>
      </dsp:txXfrm>
    </dsp:sp>
    <dsp:sp modelId="{0C19443F-169C-4888-BA8B-56B067A5D66A}">
      <dsp:nvSpPr>
        <dsp:cNvPr id="0" name=""/>
        <dsp:cNvSpPr/>
      </dsp:nvSpPr>
      <dsp:spPr>
        <a:xfrm>
          <a:off x="0" y="4257373"/>
          <a:ext cx="9200607" cy="1216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err="1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забеспячэнне</a:t>
          </a:r>
          <a:r>
            <a:rPr lang="ru-RU" sz="2200" kern="1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 </a:t>
          </a:r>
          <a:r>
            <a:rPr lang="ru-RU" sz="2200" kern="1200" dirty="0" err="1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бяспекі</a:t>
          </a:r>
          <a:r>
            <a:rPr lang="ru-RU" sz="2200" kern="1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 электронных </a:t>
          </a:r>
          <a:r>
            <a:rPr lang="ru-RU" sz="2200" kern="1200" dirty="0" err="1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інфармацыйных</a:t>
          </a:r>
          <a:r>
            <a:rPr lang="ru-RU" sz="2200" kern="1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 </a:t>
          </a:r>
          <a:r>
            <a:rPr lang="ru-RU" sz="2200" kern="1200" dirty="0" err="1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рэсурсаў</a:t>
          </a:r>
          <a:r>
            <a:rPr lang="ru-RU" sz="2200" kern="1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 </a:t>
          </a:r>
          <a:r>
            <a:rPr lang="ru-RU" sz="2200" kern="1200" dirty="0" err="1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універсітэта</a:t>
          </a:r>
          <a:endParaRPr lang="ru-RU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399" y="4316772"/>
        <a:ext cx="9081809" cy="1098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B78829-3C0D-4295-A421-89487BD4DBD7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51631-5192-4410-BB53-9A04C231CA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930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D51631-5192-4410-BB53-9A04C231CAE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646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6345654" y="8787147"/>
            <a:ext cx="900430" cy="467995"/>
          </a:xfrm>
          <a:custGeom>
            <a:avLst/>
            <a:gdLst/>
            <a:ahLst/>
            <a:cxnLst/>
            <a:rect l="l" t="t" r="r" b="b"/>
            <a:pathLst>
              <a:path w="900430" h="467995">
                <a:moveTo>
                  <a:pt x="665546" y="467879"/>
                </a:moveTo>
                <a:lnTo>
                  <a:pt x="234799" y="467879"/>
                </a:lnTo>
                <a:lnTo>
                  <a:pt x="187447" y="463126"/>
                </a:lnTo>
                <a:lnTo>
                  <a:pt x="143358" y="449497"/>
                </a:lnTo>
                <a:lnTo>
                  <a:pt x="103472" y="427937"/>
                </a:lnTo>
                <a:lnTo>
                  <a:pt x="68730" y="399389"/>
                </a:lnTo>
                <a:lnTo>
                  <a:pt x="40071" y="364798"/>
                </a:lnTo>
                <a:lnTo>
                  <a:pt x="18436" y="325108"/>
                </a:lnTo>
                <a:lnTo>
                  <a:pt x="4765" y="281263"/>
                </a:lnTo>
                <a:lnTo>
                  <a:pt x="0" y="234208"/>
                </a:lnTo>
                <a:lnTo>
                  <a:pt x="4765" y="186975"/>
                </a:lnTo>
                <a:lnTo>
                  <a:pt x="18436" y="142997"/>
                </a:lnTo>
                <a:lnTo>
                  <a:pt x="40071" y="103212"/>
                </a:lnTo>
                <a:lnTo>
                  <a:pt x="68730" y="68556"/>
                </a:lnTo>
                <a:lnTo>
                  <a:pt x="103472" y="39970"/>
                </a:lnTo>
                <a:lnTo>
                  <a:pt x="143358" y="18389"/>
                </a:lnTo>
                <a:lnTo>
                  <a:pt x="187447" y="4753"/>
                </a:lnTo>
                <a:lnTo>
                  <a:pt x="234799" y="0"/>
                </a:lnTo>
                <a:lnTo>
                  <a:pt x="665546" y="0"/>
                </a:lnTo>
                <a:lnTo>
                  <a:pt x="712898" y="4753"/>
                </a:lnTo>
                <a:lnTo>
                  <a:pt x="756987" y="18389"/>
                </a:lnTo>
                <a:lnTo>
                  <a:pt x="796873" y="39970"/>
                </a:lnTo>
                <a:lnTo>
                  <a:pt x="831615" y="68556"/>
                </a:lnTo>
                <a:lnTo>
                  <a:pt x="860274" y="103212"/>
                </a:lnTo>
                <a:lnTo>
                  <a:pt x="881909" y="142997"/>
                </a:lnTo>
                <a:lnTo>
                  <a:pt x="895580" y="186975"/>
                </a:lnTo>
                <a:lnTo>
                  <a:pt x="900346" y="234208"/>
                </a:lnTo>
                <a:lnTo>
                  <a:pt x="895403" y="281263"/>
                </a:lnTo>
                <a:lnTo>
                  <a:pt x="881606" y="325108"/>
                </a:lnTo>
                <a:lnTo>
                  <a:pt x="859896" y="364798"/>
                </a:lnTo>
                <a:lnTo>
                  <a:pt x="831212" y="399389"/>
                </a:lnTo>
                <a:lnTo>
                  <a:pt x="796494" y="427937"/>
                </a:lnTo>
                <a:lnTo>
                  <a:pt x="756684" y="449497"/>
                </a:lnTo>
                <a:lnTo>
                  <a:pt x="712721" y="463126"/>
                </a:lnTo>
                <a:lnTo>
                  <a:pt x="665546" y="4678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6340956" y="8787137"/>
            <a:ext cx="917575" cy="468630"/>
          </a:xfrm>
          <a:custGeom>
            <a:avLst/>
            <a:gdLst/>
            <a:ahLst/>
            <a:cxnLst/>
            <a:rect l="l" t="t" r="r" b="b"/>
            <a:pathLst>
              <a:path w="917575" h="468629">
                <a:moveTo>
                  <a:pt x="680433" y="468437"/>
                </a:moveTo>
                <a:lnTo>
                  <a:pt x="236698" y="468437"/>
                </a:lnTo>
                <a:lnTo>
                  <a:pt x="188964" y="463683"/>
                </a:lnTo>
                <a:lnTo>
                  <a:pt x="144518" y="450046"/>
                </a:lnTo>
                <a:lnTo>
                  <a:pt x="104309" y="428465"/>
                </a:lnTo>
                <a:lnTo>
                  <a:pt x="69286" y="399877"/>
                </a:lnTo>
                <a:lnTo>
                  <a:pt x="40395" y="365220"/>
                </a:lnTo>
                <a:lnTo>
                  <a:pt x="18585" y="325433"/>
                </a:lnTo>
                <a:lnTo>
                  <a:pt x="4804" y="281453"/>
                </a:lnTo>
                <a:lnTo>
                  <a:pt x="0" y="234218"/>
                </a:lnTo>
                <a:lnTo>
                  <a:pt x="4804" y="186983"/>
                </a:lnTo>
                <a:lnTo>
                  <a:pt x="18585" y="143003"/>
                </a:lnTo>
                <a:lnTo>
                  <a:pt x="40395" y="103216"/>
                </a:lnTo>
                <a:lnTo>
                  <a:pt x="69286" y="68559"/>
                </a:lnTo>
                <a:lnTo>
                  <a:pt x="104309" y="39971"/>
                </a:lnTo>
                <a:lnTo>
                  <a:pt x="144518" y="18390"/>
                </a:lnTo>
                <a:lnTo>
                  <a:pt x="188964" y="4753"/>
                </a:lnTo>
                <a:lnTo>
                  <a:pt x="236698" y="0"/>
                </a:lnTo>
                <a:lnTo>
                  <a:pt x="680433" y="0"/>
                </a:lnTo>
                <a:lnTo>
                  <a:pt x="727990" y="4753"/>
                </a:lnTo>
                <a:lnTo>
                  <a:pt x="772308" y="18390"/>
                </a:lnTo>
                <a:lnTo>
                  <a:pt x="774072" y="19339"/>
                </a:lnTo>
                <a:lnTo>
                  <a:pt x="236698" y="19339"/>
                </a:lnTo>
                <a:lnTo>
                  <a:pt x="187093" y="25010"/>
                </a:lnTo>
                <a:lnTo>
                  <a:pt x="141524" y="41159"/>
                </a:lnTo>
                <a:lnTo>
                  <a:pt x="101301" y="66488"/>
                </a:lnTo>
                <a:lnTo>
                  <a:pt x="67735" y="99702"/>
                </a:lnTo>
                <a:lnTo>
                  <a:pt x="42137" y="139504"/>
                </a:lnTo>
                <a:lnTo>
                  <a:pt x="25818" y="184595"/>
                </a:lnTo>
                <a:lnTo>
                  <a:pt x="20086" y="233681"/>
                </a:lnTo>
                <a:lnTo>
                  <a:pt x="25818" y="282766"/>
                </a:lnTo>
                <a:lnTo>
                  <a:pt x="42137" y="327858"/>
                </a:lnTo>
                <a:lnTo>
                  <a:pt x="67735" y="367659"/>
                </a:lnTo>
                <a:lnTo>
                  <a:pt x="101301" y="400873"/>
                </a:lnTo>
                <a:lnTo>
                  <a:pt x="141524" y="426203"/>
                </a:lnTo>
                <a:lnTo>
                  <a:pt x="187093" y="442352"/>
                </a:lnTo>
                <a:lnTo>
                  <a:pt x="236698" y="448023"/>
                </a:lnTo>
                <a:lnTo>
                  <a:pt x="776382" y="448023"/>
                </a:lnTo>
                <a:lnTo>
                  <a:pt x="772613" y="450046"/>
                </a:lnTo>
                <a:lnTo>
                  <a:pt x="728168" y="463683"/>
                </a:lnTo>
                <a:lnTo>
                  <a:pt x="680433" y="468437"/>
                </a:lnTo>
                <a:close/>
              </a:path>
              <a:path w="917575" h="468629">
                <a:moveTo>
                  <a:pt x="776382" y="448023"/>
                </a:moveTo>
                <a:lnTo>
                  <a:pt x="680433" y="448023"/>
                </a:lnTo>
                <a:lnTo>
                  <a:pt x="730038" y="442352"/>
                </a:lnTo>
                <a:lnTo>
                  <a:pt x="775608" y="426203"/>
                </a:lnTo>
                <a:lnTo>
                  <a:pt x="815830" y="400873"/>
                </a:lnTo>
                <a:lnTo>
                  <a:pt x="849396" y="367659"/>
                </a:lnTo>
                <a:lnTo>
                  <a:pt x="874994" y="327858"/>
                </a:lnTo>
                <a:lnTo>
                  <a:pt x="891314" y="282766"/>
                </a:lnTo>
                <a:lnTo>
                  <a:pt x="897045" y="233681"/>
                </a:lnTo>
                <a:lnTo>
                  <a:pt x="891314" y="184595"/>
                </a:lnTo>
                <a:lnTo>
                  <a:pt x="874994" y="139504"/>
                </a:lnTo>
                <a:lnTo>
                  <a:pt x="849396" y="99702"/>
                </a:lnTo>
                <a:lnTo>
                  <a:pt x="815830" y="66488"/>
                </a:lnTo>
                <a:lnTo>
                  <a:pt x="775608" y="41159"/>
                </a:lnTo>
                <a:lnTo>
                  <a:pt x="730038" y="25010"/>
                </a:lnTo>
                <a:lnTo>
                  <a:pt x="680433" y="19339"/>
                </a:lnTo>
                <a:lnTo>
                  <a:pt x="774072" y="19339"/>
                </a:lnTo>
                <a:lnTo>
                  <a:pt x="812440" y="39971"/>
                </a:lnTo>
                <a:lnTo>
                  <a:pt x="847439" y="68559"/>
                </a:lnTo>
                <a:lnTo>
                  <a:pt x="876355" y="103216"/>
                </a:lnTo>
                <a:lnTo>
                  <a:pt x="898241" y="143003"/>
                </a:lnTo>
                <a:lnTo>
                  <a:pt x="912149" y="186983"/>
                </a:lnTo>
                <a:lnTo>
                  <a:pt x="917132" y="234218"/>
                </a:lnTo>
                <a:lnTo>
                  <a:pt x="912327" y="281453"/>
                </a:lnTo>
                <a:lnTo>
                  <a:pt x="898546" y="325433"/>
                </a:lnTo>
                <a:lnTo>
                  <a:pt x="876737" y="365220"/>
                </a:lnTo>
                <a:lnTo>
                  <a:pt x="847846" y="399877"/>
                </a:lnTo>
                <a:lnTo>
                  <a:pt x="812822" y="428465"/>
                </a:lnTo>
                <a:lnTo>
                  <a:pt x="776382" y="448023"/>
                </a:lnTo>
                <a:close/>
              </a:path>
            </a:pathLst>
          </a:custGeom>
          <a:solidFill>
            <a:srgbClr val="001D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6599696" y="8928786"/>
            <a:ext cx="394335" cy="192405"/>
          </a:xfrm>
          <a:custGeom>
            <a:avLst/>
            <a:gdLst/>
            <a:ahLst/>
            <a:cxnLst/>
            <a:rect l="l" t="t" r="r" b="b"/>
            <a:pathLst>
              <a:path w="394334" h="192404">
                <a:moveTo>
                  <a:pt x="305284" y="191828"/>
                </a:moveTo>
                <a:lnTo>
                  <a:pt x="296407" y="191828"/>
                </a:lnTo>
                <a:lnTo>
                  <a:pt x="290838" y="186449"/>
                </a:lnTo>
                <a:lnTo>
                  <a:pt x="288227" y="183581"/>
                </a:lnTo>
                <a:lnTo>
                  <a:pt x="286835" y="179995"/>
                </a:lnTo>
                <a:lnTo>
                  <a:pt x="286835" y="172465"/>
                </a:lnTo>
                <a:lnTo>
                  <a:pt x="288053" y="168880"/>
                </a:lnTo>
                <a:lnTo>
                  <a:pt x="344967" y="110256"/>
                </a:lnTo>
                <a:lnTo>
                  <a:pt x="6265" y="110256"/>
                </a:lnTo>
                <a:lnTo>
                  <a:pt x="0" y="103802"/>
                </a:lnTo>
                <a:lnTo>
                  <a:pt x="0" y="88025"/>
                </a:lnTo>
                <a:lnTo>
                  <a:pt x="6265" y="81571"/>
                </a:lnTo>
                <a:lnTo>
                  <a:pt x="345141" y="81571"/>
                </a:lnTo>
                <a:lnTo>
                  <a:pt x="285616" y="20258"/>
                </a:lnTo>
                <a:lnTo>
                  <a:pt x="285616" y="11115"/>
                </a:lnTo>
                <a:lnTo>
                  <a:pt x="296407" y="0"/>
                </a:lnTo>
                <a:lnTo>
                  <a:pt x="305284" y="0"/>
                </a:lnTo>
                <a:lnTo>
                  <a:pt x="393876" y="91432"/>
                </a:lnTo>
                <a:lnTo>
                  <a:pt x="393876" y="100575"/>
                </a:lnTo>
                <a:lnTo>
                  <a:pt x="310679" y="186270"/>
                </a:lnTo>
                <a:lnTo>
                  <a:pt x="305284" y="191828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77484" y="2567244"/>
            <a:ext cx="15333031" cy="4547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2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1D56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B9D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6292151" y="1028710"/>
            <a:ext cx="953135" cy="495300"/>
          </a:xfrm>
          <a:custGeom>
            <a:avLst/>
            <a:gdLst/>
            <a:ahLst/>
            <a:cxnLst/>
            <a:rect l="l" t="t" r="r" b="b"/>
            <a:pathLst>
              <a:path w="953134" h="495300">
                <a:moveTo>
                  <a:pt x="704520" y="495278"/>
                </a:moveTo>
                <a:lnTo>
                  <a:pt x="248549" y="495278"/>
                </a:lnTo>
                <a:lnTo>
                  <a:pt x="198424" y="490247"/>
                </a:lnTo>
                <a:lnTo>
                  <a:pt x="151753" y="475820"/>
                </a:lnTo>
                <a:lnTo>
                  <a:pt x="109531" y="452997"/>
                </a:lnTo>
                <a:lnTo>
                  <a:pt x="72754" y="422777"/>
                </a:lnTo>
                <a:lnTo>
                  <a:pt x="42417" y="386160"/>
                </a:lnTo>
                <a:lnTo>
                  <a:pt x="19515" y="344146"/>
                </a:lnTo>
                <a:lnTo>
                  <a:pt x="5044" y="297734"/>
                </a:lnTo>
                <a:lnTo>
                  <a:pt x="0" y="247923"/>
                </a:lnTo>
                <a:lnTo>
                  <a:pt x="5044" y="197924"/>
                </a:lnTo>
                <a:lnTo>
                  <a:pt x="19515" y="151371"/>
                </a:lnTo>
                <a:lnTo>
                  <a:pt x="42417" y="109256"/>
                </a:lnTo>
                <a:lnTo>
                  <a:pt x="72754" y="72571"/>
                </a:lnTo>
                <a:lnTo>
                  <a:pt x="109531" y="42310"/>
                </a:lnTo>
                <a:lnTo>
                  <a:pt x="151753" y="19466"/>
                </a:lnTo>
                <a:lnTo>
                  <a:pt x="198424" y="5032"/>
                </a:lnTo>
                <a:lnTo>
                  <a:pt x="248549" y="0"/>
                </a:lnTo>
                <a:lnTo>
                  <a:pt x="704520" y="0"/>
                </a:lnTo>
                <a:lnTo>
                  <a:pt x="754645" y="5032"/>
                </a:lnTo>
                <a:lnTo>
                  <a:pt x="801316" y="19466"/>
                </a:lnTo>
                <a:lnTo>
                  <a:pt x="843538" y="42310"/>
                </a:lnTo>
                <a:lnTo>
                  <a:pt x="880315" y="72571"/>
                </a:lnTo>
                <a:lnTo>
                  <a:pt x="910652" y="109256"/>
                </a:lnTo>
                <a:lnTo>
                  <a:pt x="933554" y="151371"/>
                </a:lnTo>
                <a:lnTo>
                  <a:pt x="948025" y="197924"/>
                </a:lnTo>
                <a:lnTo>
                  <a:pt x="953070" y="247923"/>
                </a:lnTo>
                <a:lnTo>
                  <a:pt x="947838" y="297734"/>
                </a:lnTo>
                <a:lnTo>
                  <a:pt x="933233" y="344146"/>
                </a:lnTo>
                <a:lnTo>
                  <a:pt x="910251" y="386160"/>
                </a:lnTo>
                <a:lnTo>
                  <a:pt x="879887" y="422777"/>
                </a:lnTo>
                <a:lnTo>
                  <a:pt x="843137" y="452997"/>
                </a:lnTo>
                <a:lnTo>
                  <a:pt x="800995" y="475820"/>
                </a:lnTo>
                <a:lnTo>
                  <a:pt x="754458" y="490247"/>
                </a:lnTo>
                <a:lnTo>
                  <a:pt x="704520" y="4952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6287166" y="1028712"/>
            <a:ext cx="970915" cy="495934"/>
          </a:xfrm>
          <a:custGeom>
            <a:avLst/>
            <a:gdLst/>
            <a:ahLst/>
            <a:cxnLst/>
            <a:rect l="l" t="t" r="r" b="b"/>
            <a:pathLst>
              <a:path w="970915" h="495934">
                <a:moveTo>
                  <a:pt x="690841" y="246722"/>
                </a:moveTo>
                <a:lnTo>
                  <a:pt x="597065" y="149936"/>
                </a:lnTo>
                <a:lnTo>
                  <a:pt x="587667" y="149936"/>
                </a:lnTo>
                <a:lnTo>
                  <a:pt x="576237" y="161709"/>
                </a:lnTo>
                <a:lnTo>
                  <a:pt x="576237" y="171386"/>
                </a:lnTo>
                <a:lnTo>
                  <a:pt x="639254" y="236283"/>
                </a:lnTo>
                <a:lnTo>
                  <a:pt x="280530" y="236283"/>
                </a:lnTo>
                <a:lnTo>
                  <a:pt x="273900" y="243116"/>
                </a:lnTo>
                <a:lnTo>
                  <a:pt x="273900" y="259816"/>
                </a:lnTo>
                <a:lnTo>
                  <a:pt x="280530" y="266649"/>
                </a:lnTo>
                <a:lnTo>
                  <a:pt x="639064" y="266649"/>
                </a:lnTo>
                <a:lnTo>
                  <a:pt x="578815" y="328714"/>
                </a:lnTo>
                <a:lnTo>
                  <a:pt x="577532" y="332498"/>
                </a:lnTo>
                <a:lnTo>
                  <a:pt x="577532" y="340474"/>
                </a:lnTo>
                <a:lnTo>
                  <a:pt x="579005" y="344271"/>
                </a:lnTo>
                <a:lnTo>
                  <a:pt x="581774" y="347306"/>
                </a:lnTo>
                <a:lnTo>
                  <a:pt x="587667" y="352996"/>
                </a:lnTo>
                <a:lnTo>
                  <a:pt x="597065" y="352996"/>
                </a:lnTo>
                <a:lnTo>
                  <a:pt x="602767" y="347116"/>
                </a:lnTo>
                <a:lnTo>
                  <a:pt x="690841" y="256400"/>
                </a:lnTo>
                <a:lnTo>
                  <a:pt x="690841" y="246722"/>
                </a:lnTo>
                <a:close/>
              </a:path>
              <a:path w="970915" h="495934">
                <a:moveTo>
                  <a:pt x="970838" y="247929"/>
                </a:moveTo>
                <a:lnTo>
                  <a:pt x="966647" y="203327"/>
                </a:lnTo>
                <a:lnTo>
                  <a:pt x="954887" y="161366"/>
                </a:lnTo>
                <a:lnTo>
                  <a:pt x="949579" y="150355"/>
                </a:lnTo>
                <a:lnTo>
                  <a:pt x="949579" y="247357"/>
                </a:lnTo>
                <a:lnTo>
                  <a:pt x="944918" y="293027"/>
                </a:lnTo>
                <a:lnTo>
                  <a:pt x="931532" y="335584"/>
                </a:lnTo>
                <a:lnTo>
                  <a:pt x="910361" y="374129"/>
                </a:lnTo>
                <a:lnTo>
                  <a:pt x="882345" y="407720"/>
                </a:lnTo>
                <a:lnTo>
                  <a:pt x="848398" y="435444"/>
                </a:lnTo>
                <a:lnTo>
                  <a:pt x="809447" y="456399"/>
                </a:lnTo>
                <a:lnTo>
                  <a:pt x="766432" y="469633"/>
                </a:lnTo>
                <a:lnTo>
                  <a:pt x="720280" y="474256"/>
                </a:lnTo>
                <a:lnTo>
                  <a:pt x="250571" y="474256"/>
                </a:lnTo>
                <a:lnTo>
                  <a:pt x="204419" y="469633"/>
                </a:lnTo>
                <a:lnTo>
                  <a:pt x="161404" y="456399"/>
                </a:lnTo>
                <a:lnTo>
                  <a:pt x="122453" y="435444"/>
                </a:lnTo>
                <a:lnTo>
                  <a:pt x="88506" y="407720"/>
                </a:lnTo>
                <a:lnTo>
                  <a:pt x="60490" y="374129"/>
                </a:lnTo>
                <a:lnTo>
                  <a:pt x="39319" y="335584"/>
                </a:lnTo>
                <a:lnTo>
                  <a:pt x="25933" y="293027"/>
                </a:lnTo>
                <a:lnTo>
                  <a:pt x="21272" y="247357"/>
                </a:lnTo>
                <a:lnTo>
                  <a:pt x="25933" y="201688"/>
                </a:lnTo>
                <a:lnTo>
                  <a:pt x="39319" y="159131"/>
                </a:lnTo>
                <a:lnTo>
                  <a:pt x="60490" y="120586"/>
                </a:lnTo>
                <a:lnTo>
                  <a:pt x="88506" y="86995"/>
                </a:lnTo>
                <a:lnTo>
                  <a:pt x="122453" y="59270"/>
                </a:lnTo>
                <a:lnTo>
                  <a:pt x="161404" y="38328"/>
                </a:lnTo>
                <a:lnTo>
                  <a:pt x="204419" y="25082"/>
                </a:lnTo>
                <a:lnTo>
                  <a:pt x="250571" y="20459"/>
                </a:lnTo>
                <a:lnTo>
                  <a:pt x="720280" y="20459"/>
                </a:lnTo>
                <a:lnTo>
                  <a:pt x="766432" y="25082"/>
                </a:lnTo>
                <a:lnTo>
                  <a:pt x="809447" y="38328"/>
                </a:lnTo>
                <a:lnTo>
                  <a:pt x="848398" y="59270"/>
                </a:lnTo>
                <a:lnTo>
                  <a:pt x="882345" y="86995"/>
                </a:lnTo>
                <a:lnTo>
                  <a:pt x="910361" y="120586"/>
                </a:lnTo>
                <a:lnTo>
                  <a:pt x="931532" y="159131"/>
                </a:lnTo>
                <a:lnTo>
                  <a:pt x="944918" y="201688"/>
                </a:lnTo>
                <a:lnTo>
                  <a:pt x="949579" y="247357"/>
                </a:lnTo>
                <a:lnTo>
                  <a:pt x="949579" y="150355"/>
                </a:lnTo>
                <a:lnTo>
                  <a:pt x="911529" y="88138"/>
                </a:lnTo>
                <a:lnTo>
                  <a:pt x="881341" y="58267"/>
                </a:lnTo>
                <a:lnTo>
                  <a:pt x="846416" y="33820"/>
                </a:lnTo>
                <a:lnTo>
                  <a:pt x="807466" y="15494"/>
                </a:lnTo>
                <a:lnTo>
                  <a:pt x="765187" y="3987"/>
                </a:lnTo>
                <a:lnTo>
                  <a:pt x="720280" y="0"/>
                </a:lnTo>
                <a:lnTo>
                  <a:pt x="250571" y="0"/>
                </a:lnTo>
                <a:lnTo>
                  <a:pt x="205498" y="3987"/>
                </a:lnTo>
                <a:lnTo>
                  <a:pt x="163093" y="15494"/>
                </a:lnTo>
                <a:lnTo>
                  <a:pt x="124053" y="33820"/>
                </a:lnTo>
                <a:lnTo>
                  <a:pt x="89090" y="58267"/>
                </a:lnTo>
                <a:lnTo>
                  <a:pt x="58889" y="88138"/>
                </a:lnTo>
                <a:lnTo>
                  <a:pt x="34188" y="122745"/>
                </a:lnTo>
                <a:lnTo>
                  <a:pt x="15671" y="161366"/>
                </a:lnTo>
                <a:lnTo>
                  <a:pt x="4038" y="203327"/>
                </a:lnTo>
                <a:lnTo>
                  <a:pt x="0" y="247929"/>
                </a:lnTo>
                <a:lnTo>
                  <a:pt x="4038" y="292519"/>
                </a:lnTo>
                <a:lnTo>
                  <a:pt x="15671" y="334492"/>
                </a:lnTo>
                <a:lnTo>
                  <a:pt x="34188" y="373113"/>
                </a:lnTo>
                <a:lnTo>
                  <a:pt x="58889" y="407720"/>
                </a:lnTo>
                <a:lnTo>
                  <a:pt x="89090" y="437591"/>
                </a:lnTo>
                <a:lnTo>
                  <a:pt x="124053" y="462038"/>
                </a:lnTo>
                <a:lnTo>
                  <a:pt x="163093" y="480364"/>
                </a:lnTo>
                <a:lnTo>
                  <a:pt x="205498" y="491871"/>
                </a:lnTo>
                <a:lnTo>
                  <a:pt x="250571" y="495858"/>
                </a:lnTo>
                <a:lnTo>
                  <a:pt x="720280" y="495858"/>
                </a:lnTo>
                <a:lnTo>
                  <a:pt x="765352" y="491871"/>
                </a:lnTo>
                <a:lnTo>
                  <a:pt x="807758" y="480364"/>
                </a:lnTo>
                <a:lnTo>
                  <a:pt x="846797" y="462038"/>
                </a:lnTo>
                <a:lnTo>
                  <a:pt x="881761" y="437591"/>
                </a:lnTo>
                <a:lnTo>
                  <a:pt x="911948" y="407720"/>
                </a:lnTo>
                <a:lnTo>
                  <a:pt x="936663" y="373113"/>
                </a:lnTo>
                <a:lnTo>
                  <a:pt x="955179" y="334492"/>
                </a:lnTo>
                <a:lnTo>
                  <a:pt x="966812" y="292519"/>
                </a:lnTo>
                <a:lnTo>
                  <a:pt x="970838" y="247929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305799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23023" y="4403623"/>
            <a:ext cx="13441953" cy="1247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03106" y="4987924"/>
            <a:ext cx="9119869" cy="4502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01D56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6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microsoft.com/office/2007/relationships/diagramDrawing" Target="../diagrams/drawing8.xml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12" Type="http://schemas.openxmlformats.org/officeDocument/2006/relationships/diagramColors" Target="../diagrams/colors8.xm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11" Type="http://schemas.openxmlformats.org/officeDocument/2006/relationships/diagramQuickStyle" Target="../diagrams/quickStyle8.xml"/><Relationship Id="rId5" Type="http://schemas.openxmlformats.org/officeDocument/2006/relationships/image" Target="../media/image26.jpg"/><Relationship Id="rId10" Type="http://schemas.openxmlformats.org/officeDocument/2006/relationships/diagramLayout" Target="../diagrams/layout8.xml"/><Relationship Id="rId4" Type="http://schemas.openxmlformats.org/officeDocument/2006/relationships/image" Target="../media/image25.jpeg"/><Relationship Id="rId9" Type="http://schemas.openxmlformats.org/officeDocument/2006/relationships/diagramData" Target="../diagrams/data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9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11" Type="http://schemas.openxmlformats.org/officeDocument/2006/relationships/image" Target="../media/image3.png"/><Relationship Id="rId5" Type="http://schemas.openxmlformats.org/officeDocument/2006/relationships/image" Target="../media/image36.jpeg"/><Relationship Id="rId10" Type="http://schemas.microsoft.com/office/2007/relationships/diagramDrawing" Target="../diagrams/drawing9.xml"/><Relationship Id="rId4" Type="http://schemas.openxmlformats.org/officeDocument/2006/relationships/image" Target="../media/image35.png"/><Relationship Id="rId9" Type="http://schemas.openxmlformats.org/officeDocument/2006/relationships/diagramColors" Target="../diagrams/colors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 txBox="1">
            <a:spLocks/>
          </p:cNvSpPr>
          <p:nvPr/>
        </p:nvSpPr>
        <p:spPr>
          <a:xfrm>
            <a:off x="7924799" y="0"/>
            <a:ext cx="8567888" cy="1905650"/>
          </a:xfrm>
          <a:prstGeom prst="rect">
            <a:avLst/>
          </a:prstGeom>
        </p:spPr>
        <p:txBody>
          <a:bodyPr vert="horz" wrap="square" lIns="0" tIns="6985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b="1" kern="0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УСТАНОВА </a:t>
            </a:r>
            <a:r>
              <a:rPr lang="ru-RU" sz="2600" b="1" kern="0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АДУКАЦЫІ</a:t>
            </a:r>
            <a:endParaRPr lang="en-US" sz="2600" b="1" kern="0" dirty="0" smtClean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600" b="1" kern="0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«БЕЛАРУСКІ </a:t>
            </a:r>
            <a:r>
              <a:rPr lang="ru-RU" sz="2600" b="1" kern="0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ДЗЯРЖАЎНЫ ЭКАНАМІЧНЫ УНІВЕРСІТЭТ»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696025" y="3619500"/>
            <a:ext cx="9296400" cy="2123658"/>
          </a:xfrm>
          <a:prstGeom prst="rect">
            <a:avLst/>
          </a:prstGeom>
          <a:gradFill flip="none" rotWithShape="1">
            <a:gsLst>
              <a:gs pos="37000">
                <a:schemeClr val="accent1">
                  <a:lumMod val="40000"/>
                  <a:lumOff val="60000"/>
                </a:schemeClr>
              </a:gs>
              <a:gs pos="81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solidFill>
              <a:schemeClr val="tx2">
                <a:lumMod val="7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  <a:sp3d extrusionH="57150">
              <a:bevelT w="57150" h="38100" prst="artDeco"/>
            </a:sp3d>
          </a:bodyPr>
          <a:lstStyle/>
          <a:p>
            <a:pPr algn="ctr"/>
            <a:r>
              <a:rPr lang="ru-RU" sz="6600" b="1" kern="100" dirty="0">
                <a:ln w="19050"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ЛІЧБАВЫ УНІВЕРСІТЭТ</a:t>
            </a:r>
          </a:p>
        </p:txBody>
      </p:sp>
      <p:sp>
        <p:nvSpPr>
          <p:cNvPr id="7" name="Прямоугольник 12"/>
          <p:cNvSpPr>
            <a:spLocks noChangeArrowheads="1"/>
          </p:cNvSpPr>
          <p:nvPr/>
        </p:nvSpPr>
        <p:spPr bwMode="auto">
          <a:xfrm>
            <a:off x="76200" y="9715500"/>
            <a:ext cx="304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dirty="0">
                <a:solidFill>
                  <a:schemeClr val="bg1"/>
                </a:solidFill>
              </a:rPr>
              <a:t>© </a:t>
            </a:r>
            <a:r>
              <a:rPr lang="ru-RU" altLang="ru-RU" dirty="0" smtClean="0">
                <a:solidFill>
                  <a:schemeClr val="bg1"/>
                </a:solidFill>
              </a:rPr>
              <a:t>БДЭУ</a:t>
            </a:r>
            <a:r>
              <a:rPr lang="en-US" altLang="ru-RU" dirty="0" smtClean="0">
                <a:solidFill>
                  <a:schemeClr val="bg1"/>
                </a:solidFill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</a:rPr>
              <a:t>2025 </a:t>
            </a:r>
            <a:r>
              <a:rPr lang="en-US" altLang="ru-RU" dirty="0">
                <a:solidFill>
                  <a:schemeClr val="bg1"/>
                </a:solidFill>
              </a:rPr>
              <a:t>WWW.BSEU.BY</a:t>
            </a:r>
            <a:endParaRPr lang="ru-RU" alt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9528" y="7429181"/>
            <a:ext cx="2286319" cy="228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58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">
              <a:schemeClr val="dk2">
                <a:hueOff val="0"/>
                <a:satOff val="0"/>
                <a:shade val="51000"/>
                <a:satMod val="130000"/>
                <a:alpha val="11000"/>
                <a:lumMod val="48000"/>
                <a:lumOff val="52000"/>
              </a:schemeClr>
            </a:gs>
            <a:gs pos="56000">
              <a:schemeClr val="accent1">
                <a:lumMod val="7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b="32601"/>
          <a:stretch/>
        </p:blipFill>
        <p:spPr>
          <a:xfrm>
            <a:off x="228600" y="0"/>
            <a:ext cx="18276627" cy="7010400"/>
          </a:xfrm>
          <a:prstGeom prst="rect">
            <a:avLst/>
          </a:prstGeom>
          <a:effectLst>
            <a:reflection endPos="0" dist="50800" dir="5400000" sy="-100000" algn="bl" rotWithShape="0"/>
            <a:softEdge rad="571500"/>
          </a:effectLst>
        </p:spPr>
      </p:pic>
      <p:sp>
        <p:nvSpPr>
          <p:cNvPr id="4" name="Прямоугольник 12"/>
          <p:cNvSpPr>
            <a:spLocks noChangeArrowheads="1"/>
          </p:cNvSpPr>
          <p:nvPr/>
        </p:nvSpPr>
        <p:spPr bwMode="auto">
          <a:xfrm>
            <a:off x="76200" y="9715500"/>
            <a:ext cx="304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dirty="0">
                <a:solidFill>
                  <a:schemeClr val="bg1"/>
                </a:solidFill>
              </a:rPr>
              <a:t>© </a:t>
            </a:r>
            <a:r>
              <a:rPr lang="ru-RU" altLang="ru-RU" dirty="0" smtClean="0">
                <a:solidFill>
                  <a:schemeClr val="bg1"/>
                </a:solidFill>
              </a:rPr>
              <a:t>БДЭУ</a:t>
            </a:r>
            <a:r>
              <a:rPr lang="en-US" altLang="ru-RU" dirty="0" smtClean="0">
                <a:solidFill>
                  <a:schemeClr val="bg1"/>
                </a:solidFill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</a:rPr>
              <a:t>2025 </a:t>
            </a:r>
            <a:r>
              <a:rPr lang="en-US" altLang="ru-RU" dirty="0">
                <a:solidFill>
                  <a:schemeClr val="bg1"/>
                </a:solidFill>
              </a:rPr>
              <a:t>WWW.BSEU.BY</a:t>
            </a:r>
            <a:endParaRPr lang="ru-RU" alt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67982869"/>
              </p:ext>
            </p:extLst>
          </p:nvPr>
        </p:nvGraphicFramePr>
        <p:xfrm>
          <a:off x="5878900" y="1962505"/>
          <a:ext cx="121920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878900" y="266700"/>
            <a:ext cx="101323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spc="335" dirty="0" err="1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Нарматыўная</a:t>
            </a:r>
            <a:r>
              <a:rPr lang="ru-RU" sz="4800" b="1" spc="335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4800" b="1" spc="335" dirty="0" err="1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аснова</a:t>
            </a:r>
            <a:endParaRPr lang="ru-RU" sz="4800" b="1" spc="335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ru-RU" sz="4800" b="1" spc="335" dirty="0" err="1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лічбавай</a:t>
            </a:r>
            <a:r>
              <a:rPr lang="ru-RU" sz="4800" b="1" spc="335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4800" b="1" spc="335" dirty="0" err="1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трансфармацыі</a:t>
            </a:r>
            <a:endParaRPr lang="ru-RU" sz="4800" b="1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7429181"/>
            <a:ext cx="2286319" cy="228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16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2000">
              <a:schemeClr val="dk2">
                <a:hueOff val="0"/>
                <a:satOff val="0"/>
                <a:shade val="51000"/>
                <a:satMod val="130000"/>
                <a:alpha val="11000"/>
                <a:lumMod val="48000"/>
                <a:lumOff val="52000"/>
              </a:schemeClr>
            </a:gs>
            <a:gs pos="95000">
              <a:schemeClr val="accent1">
                <a:lumMod val="7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7574100" cy="10287000"/>
            <a:chOff x="0" y="0"/>
            <a:chExt cx="757410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7574100" cy="10287000"/>
            </a:xfrm>
            <a:custGeom>
              <a:avLst/>
              <a:gdLst/>
              <a:ahLst/>
              <a:cxnLst/>
              <a:rect l="l" t="t" r="r" b="b"/>
              <a:pathLst>
                <a:path w="8401050" h="10287000">
                  <a:moveTo>
                    <a:pt x="840104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8401049" y="0"/>
                  </a:lnTo>
                  <a:lnTo>
                    <a:pt x="8401049" y="10286999"/>
                  </a:lnTo>
                  <a:close/>
                </a:path>
              </a:pathLst>
            </a:custGeom>
            <a:solidFill>
              <a:srgbClr val="B9D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74100" cy="1028699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7" name="Прямоугольник 12"/>
          <p:cNvSpPr>
            <a:spLocks noChangeArrowheads="1"/>
          </p:cNvSpPr>
          <p:nvPr/>
        </p:nvSpPr>
        <p:spPr bwMode="auto">
          <a:xfrm>
            <a:off x="76200" y="9715500"/>
            <a:ext cx="304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dirty="0">
                <a:solidFill>
                  <a:schemeClr val="bg1"/>
                </a:solidFill>
              </a:rPr>
              <a:t>© </a:t>
            </a:r>
            <a:r>
              <a:rPr lang="ru-RU" altLang="ru-RU" dirty="0" smtClean="0">
                <a:solidFill>
                  <a:schemeClr val="bg1"/>
                </a:solidFill>
              </a:rPr>
              <a:t>БДЭУ</a:t>
            </a:r>
            <a:r>
              <a:rPr lang="en-US" altLang="ru-RU" dirty="0" smtClean="0">
                <a:solidFill>
                  <a:schemeClr val="bg1"/>
                </a:solidFill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</a:rPr>
              <a:t>2025 </a:t>
            </a:r>
            <a:r>
              <a:rPr lang="en-US" altLang="ru-RU" dirty="0">
                <a:solidFill>
                  <a:schemeClr val="bg1"/>
                </a:solidFill>
              </a:rPr>
              <a:t>WWW.BSEU.BY</a:t>
            </a:r>
            <a:endParaRPr lang="ru-RU" altLang="ru-RU" dirty="0">
              <a:solidFill>
                <a:schemeClr val="bg1"/>
              </a:solidFill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499438572"/>
              </p:ext>
            </p:extLst>
          </p:nvPr>
        </p:nvGraphicFramePr>
        <p:xfrm>
          <a:off x="7239000" y="1176829"/>
          <a:ext cx="12192000" cy="896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0" y="33669"/>
            <a:ext cx="2286319" cy="22863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569">
              <a:schemeClr val="accent1">
                <a:lumMod val="40000"/>
                <a:lumOff val="60000"/>
              </a:schemeClr>
            </a:gs>
            <a:gs pos="23000">
              <a:schemeClr val="accent1">
                <a:lumMod val="40000"/>
                <a:lumOff val="60000"/>
              </a:schemeClr>
            </a:gs>
            <a:gs pos="81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415"/>
            <a:ext cx="12039600" cy="1371600"/>
          </a:xfrm>
        </p:spPr>
        <p:txBody>
          <a:bodyPr/>
          <a:lstStyle/>
          <a:p>
            <a:r>
              <a:rPr lang="ru-RU" sz="4400" dirty="0" err="1">
                <a:ln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Прынцыпы</a:t>
            </a:r>
            <a:r>
              <a:rPr lang="ru-RU" sz="4400" dirty="0">
                <a:ln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4400" dirty="0" err="1">
                <a:ln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лічбавай</a:t>
            </a:r>
            <a:r>
              <a:rPr lang="ru-RU" sz="4400" dirty="0">
                <a:ln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4400" dirty="0" err="1">
                <a:ln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трансфармацыі</a:t>
            </a:r>
            <a:r>
              <a:rPr lang="ru-RU" sz="4400" dirty="0">
                <a:ln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4400" dirty="0" err="1">
                <a:ln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навучальнага</a:t>
            </a:r>
            <a:r>
              <a:rPr lang="ru-RU" sz="4400" dirty="0">
                <a:ln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4400" dirty="0" err="1">
                <a:ln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працэсу</a:t>
            </a:r>
            <a:endParaRPr lang="ru-RU" sz="4400" dirty="0">
              <a:ln>
                <a:solidFill>
                  <a:schemeClr val="bg1"/>
                </a:solidFill>
              </a:ln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42767749"/>
              </p:ext>
            </p:extLst>
          </p:nvPr>
        </p:nvGraphicFramePr>
        <p:xfrm>
          <a:off x="304800" y="1533867"/>
          <a:ext cx="121920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76200" y="9715500"/>
            <a:ext cx="304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dirty="0">
                <a:solidFill>
                  <a:schemeClr val="bg1"/>
                </a:solidFill>
              </a:rPr>
              <a:t>© </a:t>
            </a:r>
            <a:r>
              <a:rPr lang="ru-RU" altLang="ru-RU" dirty="0" smtClean="0">
                <a:solidFill>
                  <a:schemeClr val="bg1"/>
                </a:solidFill>
              </a:rPr>
              <a:t>БДЭУ</a:t>
            </a:r>
            <a:r>
              <a:rPr lang="en-US" altLang="ru-RU" dirty="0" smtClean="0">
                <a:solidFill>
                  <a:schemeClr val="bg1"/>
                </a:solidFill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</a:rPr>
              <a:t>2025 </a:t>
            </a:r>
            <a:r>
              <a:rPr lang="en-US" altLang="ru-RU" dirty="0">
                <a:solidFill>
                  <a:schemeClr val="bg1"/>
                </a:solidFill>
              </a:rPr>
              <a:t>WWW.BSEU.BY</a:t>
            </a:r>
            <a:endParaRPr lang="ru-RU" altLang="ru-RU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3" r="10724"/>
          <a:stretch/>
        </p:blipFill>
        <p:spPr>
          <a:xfrm>
            <a:off x="12725400" y="2763261"/>
            <a:ext cx="5375563" cy="56692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2041" y="333855"/>
            <a:ext cx="2286319" cy="228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7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1000">
              <a:schemeClr val="accent1">
                <a:lumMod val="40000"/>
                <a:lumOff val="60000"/>
              </a:schemeClr>
            </a:gs>
            <a:gs pos="64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952500"/>
            <a:ext cx="12496800" cy="3262432"/>
          </a:xfrm>
        </p:spPr>
        <p:txBody>
          <a:bodyPr/>
          <a:lstStyle/>
          <a:p>
            <a:r>
              <a:rPr lang="ru-RU" sz="6600" kern="1200" spc="-300" dirty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latin typeface="Arial Black"/>
                <a:cs typeface="Arial Black"/>
              </a:rPr>
              <a:t>АСНОЎНЫЯ КАМПАНЕНТЫ </a:t>
            </a:r>
            <a:r>
              <a:rPr lang="ru-RU" sz="6600" kern="1200" spc="-300" dirty="0" smtClean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latin typeface="Arial Black"/>
                <a:cs typeface="Arial Black"/>
              </a:rPr>
              <a:t>ЛІЧБАВАГА </a:t>
            </a:r>
            <a:r>
              <a:rPr lang="ru-RU" sz="6600" kern="1200" spc="-300" dirty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latin typeface="Arial Black"/>
                <a:cs typeface="Arial Black"/>
              </a:rPr>
              <a:t>У</a:t>
            </a:r>
            <a:r>
              <a:rPr lang="ru-RU" sz="6600" kern="1200" spc="-300" dirty="0" smtClean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latin typeface="Arial Black"/>
                <a:cs typeface="Arial Black"/>
              </a:rPr>
              <a:t>НІВЕРСІТЭТА</a:t>
            </a:r>
            <a:r>
              <a:rPr lang="ru-RU" dirty="0">
                <a:ln>
                  <a:solidFill>
                    <a:schemeClr val="bg1"/>
                  </a:solidFill>
                </a:ln>
                <a:latin typeface="Arial Black"/>
                <a:cs typeface="Arial Black"/>
              </a:rPr>
              <a:t/>
            </a:r>
            <a:br>
              <a:rPr lang="ru-RU" dirty="0">
                <a:ln>
                  <a:solidFill>
                    <a:schemeClr val="bg1"/>
                  </a:solidFill>
                </a:ln>
                <a:latin typeface="Arial Black"/>
                <a:cs typeface="Arial Black"/>
              </a:rPr>
            </a:br>
            <a:endParaRPr lang="ru-RU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6" name="Прямоугольник 12"/>
          <p:cNvSpPr>
            <a:spLocks noChangeArrowheads="1"/>
          </p:cNvSpPr>
          <p:nvPr/>
        </p:nvSpPr>
        <p:spPr bwMode="auto">
          <a:xfrm>
            <a:off x="76200" y="9715500"/>
            <a:ext cx="304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dirty="0">
                <a:solidFill>
                  <a:schemeClr val="bg1"/>
                </a:solidFill>
              </a:rPr>
              <a:t>© </a:t>
            </a:r>
            <a:r>
              <a:rPr lang="ru-RU" altLang="ru-RU" dirty="0" smtClean="0">
                <a:solidFill>
                  <a:schemeClr val="bg1"/>
                </a:solidFill>
              </a:rPr>
              <a:t>БДЭУ</a:t>
            </a:r>
            <a:r>
              <a:rPr lang="en-US" altLang="ru-RU" dirty="0" smtClean="0">
                <a:solidFill>
                  <a:schemeClr val="bg1"/>
                </a:solidFill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</a:rPr>
              <a:t>2025 </a:t>
            </a:r>
            <a:r>
              <a:rPr lang="en-US" altLang="ru-RU" dirty="0">
                <a:solidFill>
                  <a:schemeClr val="bg1"/>
                </a:solidFill>
              </a:rPr>
              <a:t>WWW.BSEU.BY</a:t>
            </a:r>
            <a:endParaRPr lang="ru-RU" altLang="ru-RU" dirty="0">
              <a:solidFill>
                <a:schemeClr val="bg1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3"/>
            <p:extLst>
              <p:ext uri="{D42A27DB-BD31-4B8C-83A1-F6EECF244321}">
                <p14:modId xmlns:p14="http://schemas.microsoft.com/office/powerpoint/2010/main" val="1536938037"/>
              </p:ext>
            </p:extLst>
          </p:nvPr>
        </p:nvGraphicFramePr>
        <p:xfrm>
          <a:off x="762000" y="3505204"/>
          <a:ext cx="16611600" cy="6432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8600" y="551121"/>
            <a:ext cx="2286319" cy="228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90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569">
              <a:schemeClr val="accent1">
                <a:lumMod val="40000"/>
                <a:lumOff val="60000"/>
              </a:schemeClr>
            </a:gs>
            <a:gs pos="23000">
              <a:schemeClr val="accent1">
                <a:lumMod val="40000"/>
                <a:lumOff val="60000"/>
              </a:schemeClr>
            </a:gs>
            <a:gs pos="6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Рисунок 50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884" y="84375"/>
            <a:ext cx="10665975" cy="10665975"/>
          </a:xfrm>
          <a:prstGeom prst="rect">
            <a:avLst/>
          </a:prstGeom>
          <a:effectLst>
            <a:reflection stA="0" endPos="65000" dist="508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6694" y="4087682"/>
            <a:ext cx="17297400" cy="830997"/>
          </a:xfrm>
        </p:spPr>
        <p:txBody>
          <a:bodyPr/>
          <a:lstStyle/>
          <a:p>
            <a:r>
              <a:rPr lang="ru-RU" sz="5400" dirty="0" err="1">
                <a:ln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Патэнцыял</a:t>
            </a:r>
            <a:r>
              <a:rPr lang="ru-RU" sz="5400" dirty="0">
                <a:ln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5400" dirty="0" err="1">
                <a:ln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лічбавай</a:t>
            </a:r>
            <a:r>
              <a:rPr lang="ru-RU" sz="5400" dirty="0">
                <a:ln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5400" dirty="0" err="1">
                <a:ln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трансфармацыі</a:t>
            </a:r>
            <a:r>
              <a:rPr lang="ru-RU" sz="5400" dirty="0">
                <a:ln>
                  <a:solidFill>
                    <a:schemeClr val="bg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 БДЭУ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058630890"/>
              </p:ext>
            </p:extLst>
          </p:nvPr>
        </p:nvGraphicFramePr>
        <p:xfrm>
          <a:off x="234066" y="98865"/>
          <a:ext cx="12039600" cy="398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12"/>
          <p:cNvSpPr>
            <a:spLocks noChangeArrowheads="1"/>
          </p:cNvSpPr>
          <p:nvPr/>
        </p:nvSpPr>
        <p:spPr bwMode="auto">
          <a:xfrm>
            <a:off x="76200" y="9715500"/>
            <a:ext cx="304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dirty="0">
                <a:solidFill>
                  <a:schemeClr val="bg1"/>
                </a:solidFill>
              </a:rPr>
              <a:t>© </a:t>
            </a:r>
            <a:r>
              <a:rPr lang="ru-RU" altLang="ru-RU" dirty="0" smtClean="0">
                <a:solidFill>
                  <a:schemeClr val="bg1"/>
                </a:solidFill>
              </a:rPr>
              <a:t>БДЭУ</a:t>
            </a:r>
            <a:r>
              <a:rPr lang="en-US" altLang="ru-RU" dirty="0" smtClean="0">
                <a:solidFill>
                  <a:schemeClr val="bg1"/>
                </a:solidFill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</a:rPr>
              <a:t>2025 </a:t>
            </a:r>
            <a:r>
              <a:rPr lang="en-US" altLang="ru-RU" dirty="0">
                <a:solidFill>
                  <a:schemeClr val="bg1"/>
                </a:solidFill>
              </a:rPr>
              <a:t>WWW.BSEU.BY</a:t>
            </a:r>
            <a:endParaRPr lang="ru-RU" altLang="ru-RU" dirty="0">
              <a:solidFill>
                <a:schemeClr val="bg1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884608" y="4966283"/>
            <a:ext cx="16332252" cy="150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896316" y="4952718"/>
            <a:ext cx="8382" cy="14150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784658" y="4881355"/>
            <a:ext cx="223316" cy="223316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cxnSp>
        <p:nvCxnSpPr>
          <p:cNvPr id="34" name="Прямая со стрелкой 33"/>
          <p:cNvCxnSpPr/>
          <p:nvPr/>
        </p:nvCxnSpPr>
        <p:spPr>
          <a:xfrm flipH="1">
            <a:off x="2773145" y="4981363"/>
            <a:ext cx="3093" cy="37300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endCxn id="46" idx="0"/>
          </p:cNvCxnSpPr>
          <p:nvPr/>
        </p:nvCxnSpPr>
        <p:spPr>
          <a:xfrm>
            <a:off x="7773490" y="4973127"/>
            <a:ext cx="38575" cy="5725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9562089" y="4956054"/>
            <a:ext cx="31125" cy="27280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5811429" y="5052399"/>
            <a:ext cx="15987" cy="18586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73" idx="0"/>
          </p:cNvCxnSpPr>
          <p:nvPr/>
        </p:nvCxnSpPr>
        <p:spPr>
          <a:xfrm>
            <a:off x="4309492" y="4890201"/>
            <a:ext cx="16087" cy="8842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3443777" y="5818553"/>
            <a:ext cx="17359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31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камп'ютарны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клас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778355" y="6952669"/>
            <a:ext cx="20661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122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абсталяваных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аўдыторый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173698" y="5545648"/>
            <a:ext cx="32767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падлучэння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кампутараў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да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сеткі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Інтэрнэт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8310024" y="7681615"/>
            <a:ext cx="28445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ольш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за 375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камп'ютэрызаваных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працоўных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месцаў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кафедрах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1789781" y="7661111"/>
            <a:ext cx="33754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4,5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тысячы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электронных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адукацыйных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курсаў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</a:t>
            </a:r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трох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адукацыйных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парталах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4232507" y="8711368"/>
            <a:ext cx="3946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больш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за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1000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ролікаў</a:t>
            </a:r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адукацыйных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відэаматэрыялаў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3793607" y="6381126"/>
            <a:ext cx="32586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1764 электронных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вучэбна-метадычных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комплексаў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ў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электроннай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бібліятэцы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234066" y="8641898"/>
            <a:ext cx="6248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шырокая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сетка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карпаратыўных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інфармацыйных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рэсурсаў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(сайт, электронная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пошта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адукацыйныя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платформы,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бібліятэка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адукацыйных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відэаматэрыялаў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электронная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бібліятэка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-80740" y="6356355"/>
            <a:ext cx="27055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сусветныя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анлайн-адукацыйныя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пляцоўкі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be-BY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Яндэкс Тэлемост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інш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</p:txBody>
      </p:sp>
      <p:sp>
        <p:nvSpPr>
          <p:cNvPr id="72" name="Овал 71"/>
          <p:cNvSpPr/>
          <p:nvPr/>
        </p:nvSpPr>
        <p:spPr>
          <a:xfrm>
            <a:off x="2673472" y="4881355"/>
            <a:ext cx="223316" cy="223316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3" name="Овал 72"/>
          <p:cNvSpPr/>
          <p:nvPr/>
        </p:nvSpPr>
        <p:spPr>
          <a:xfrm>
            <a:off x="4197834" y="4890201"/>
            <a:ext cx="223316" cy="223316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cxnSp>
        <p:nvCxnSpPr>
          <p:cNvPr id="91" name="Прямая со стрелкой 90"/>
          <p:cNvCxnSpPr/>
          <p:nvPr/>
        </p:nvCxnSpPr>
        <p:spPr>
          <a:xfrm>
            <a:off x="10631456" y="4974523"/>
            <a:ext cx="1255" cy="4581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2" name="Прямая со стрелкой 91"/>
          <p:cNvCxnSpPr/>
          <p:nvPr/>
        </p:nvCxnSpPr>
        <p:spPr>
          <a:xfrm>
            <a:off x="17216860" y="4971782"/>
            <a:ext cx="49815" cy="37507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>
            <a:stCxn id="149" idx="4"/>
          </p:cNvCxnSpPr>
          <p:nvPr/>
        </p:nvCxnSpPr>
        <p:spPr>
          <a:xfrm>
            <a:off x="15311282" y="5095555"/>
            <a:ext cx="0" cy="12721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3" name="Прямая со стрелкой 102"/>
          <p:cNvCxnSpPr/>
          <p:nvPr/>
        </p:nvCxnSpPr>
        <p:spPr>
          <a:xfrm>
            <a:off x="13483273" y="4967994"/>
            <a:ext cx="45642" cy="26753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1" name="Овал 140"/>
          <p:cNvSpPr/>
          <p:nvPr/>
        </p:nvSpPr>
        <p:spPr>
          <a:xfrm>
            <a:off x="10521053" y="4890201"/>
            <a:ext cx="223316" cy="223316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2" name="Овал 141"/>
          <p:cNvSpPr/>
          <p:nvPr/>
        </p:nvSpPr>
        <p:spPr>
          <a:xfrm>
            <a:off x="9442818" y="4881203"/>
            <a:ext cx="223316" cy="223316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3" name="Овал 142"/>
          <p:cNvSpPr/>
          <p:nvPr/>
        </p:nvSpPr>
        <p:spPr>
          <a:xfrm>
            <a:off x="7659843" y="4885616"/>
            <a:ext cx="223316" cy="223316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5" name="Овал 144"/>
          <p:cNvSpPr/>
          <p:nvPr/>
        </p:nvSpPr>
        <p:spPr>
          <a:xfrm>
            <a:off x="5708840" y="4867881"/>
            <a:ext cx="223316" cy="223316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9" name="Овал 148"/>
          <p:cNvSpPr/>
          <p:nvPr/>
        </p:nvSpPr>
        <p:spPr>
          <a:xfrm>
            <a:off x="15199624" y="4872239"/>
            <a:ext cx="223316" cy="223316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0" name="Овал 149"/>
          <p:cNvSpPr/>
          <p:nvPr/>
        </p:nvSpPr>
        <p:spPr>
          <a:xfrm>
            <a:off x="17090453" y="4918679"/>
            <a:ext cx="223316" cy="223316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3" name="Прямоугольник 152"/>
          <p:cNvSpPr/>
          <p:nvPr/>
        </p:nvSpPr>
        <p:spPr>
          <a:xfrm>
            <a:off x="11528065" y="2315688"/>
            <a:ext cx="52221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сервернае</a:t>
            </a: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абсталяванне</a:t>
            </a: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6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гіперканвергентны</a:t>
            </a: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кластар</a:t>
            </a: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з 3 </a:t>
            </a:r>
            <a:r>
              <a:rPr lang="ru-RU" sz="16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фізічных</a:t>
            </a: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сервераў</a:t>
            </a: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00 </a:t>
            </a:r>
            <a:r>
              <a:rPr lang="ru-RU" sz="16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Мбіт</a:t>
            </a: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/сек - </a:t>
            </a:r>
            <a:r>
              <a:rPr lang="ru-RU" sz="16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хуткасць</a:t>
            </a: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доступу ў </a:t>
            </a:r>
            <a:r>
              <a:rPr lang="ru-RU" sz="16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Інтэрнэт</a:t>
            </a:r>
            <a:endParaRPr lang="ru-RU" sz="16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23 </a:t>
            </a:r>
            <a:r>
              <a:rPr lang="ru-RU" sz="16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кропкі</a:t>
            </a: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wi-fi</a:t>
            </a:r>
            <a:endParaRPr lang="en-US" sz="16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каля 1000 </a:t>
            </a:r>
            <a:r>
              <a:rPr lang="ru-RU" sz="16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друкарак</a:t>
            </a: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МФУ, </a:t>
            </a:r>
            <a:r>
              <a:rPr lang="ru-RU" sz="16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ксераксаў</a:t>
            </a:r>
            <a:endParaRPr lang="ru-RU" sz="16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1600" dirty="0" err="1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ольш</a:t>
            </a:r>
            <a:r>
              <a:rPr lang="ru-RU" sz="1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за 70 </a:t>
            </a:r>
            <a:r>
              <a:rPr lang="ru-RU" sz="16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камутатараў</a:t>
            </a:r>
            <a:r>
              <a:rPr lang="ru-RU" sz="1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sz="1600" dirty="0" err="1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маршрутызатар</a:t>
            </a:r>
            <a:endParaRPr lang="ru-RU" sz="16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Прямоугольник 160"/>
          <p:cNvSpPr/>
          <p:nvPr/>
        </p:nvSpPr>
        <p:spPr>
          <a:xfrm>
            <a:off x="6748617" y="8951132"/>
            <a:ext cx="73661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аўдыторыі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абсталяваны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інтэрактыўнымі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панэлямі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аўдыторыі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праектарамі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мультымедыя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інтэрактыўнымі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дошкамі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аўдыторый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буйнафарматнымі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маніторамі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аўдыторый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праектарамі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мультымедыя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Прямоугольник 161"/>
          <p:cNvSpPr/>
          <p:nvPr/>
        </p:nvSpPr>
        <p:spPr>
          <a:xfrm>
            <a:off x="9542663" y="5427666"/>
            <a:ext cx="21775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партатыўных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праектараў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мультымедыя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3" name="Прямая со стрелкой 162"/>
          <p:cNvCxnSpPr/>
          <p:nvPr/>
        </p:nvCxnSpPr>
        <p:spPr>
          <a:xfrm>
            <a:off x="11631017" y="4983286"/>
            <a:ext cx="67316" cy="39678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2" name="Овал 171"/>
          <p:cNvSpPr/>
          <p:nvPr/>
        </p:nvSpPr>
        <p:spPr>
          <a:xfrm>
            <a:off x="13372541" y="4867881"/>
            <a:ext cx="223316" cy="223316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8" name="Овал 177"/>
          <p:cNvSpPr/>
          <p:nvPr/>
        </p:nvSpPr>
        <p:spPr>
          <a:xfrm>
            <a:off x="11528065" y="4899375"/>
            <a:ext cx="223316" cy="223316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9112" y="162588"/>
            <a:ext cx="2286319" cy="228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55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04800" y="105415"/>
            <a:ext cx="15544800" cy="2215991"/>
          </a:xfrm>
        </p:spPr>
        <p:txBody>
          <a:bodyPr/>
          <a:lstStyle/>
          <a:p>
            <a:r>
              <a:rPr lang="ru-RU" sz="7200" spc="300" dirty="0" err="1">
                <a:solidFill>
                  <a:srgbClr val="001D56"/>
                </a:solidFill>
                <a:latin typeface="Arial Black" panose="020B0A04020102020204" pitchFamily="34" charset="0"/>
              </a:rPr>
              <a:t>Лічбавая</a:t>
            </a:r>
            <a:r>
              <a:rPr lang="ru-RU" sz="7200" spc="300" dirty="0">
                <a:solidFill>
                  <a:srgbClr val="001D56"/>
                </a:solidFill>
                <a:latin typeface="Arial Black" panose="020B0A04020102020204" pitchFamily="34" charset="0"/>
              </a:rPr>
              <a:t> </a:t>
            </a:r>
            <a:r>
              <a:rPr lang="ru-RU" sz="7200" spc="300" dirty="0" err="1">
                <a:solidFill>
                  <a:srgbClr val="001D56"/>
                </a:solidFill>
                <a:latin typeface="Arial Black" panose="020B0A04020102020204" pitchFamily="34" charset="0"/>
              </a:rPr>
              <a:t>інфраструктура</a:t>
            </a:r>
            <a:r>
              <a:rPr lang="ru-RU" sz="7200" spc="300" dirty="0">
                <a:solidFill>
                  <a:srgbClr val="001D56"/>
                </a:solidFill>
                <a:latin typeface="Arial Black" panose="020B0A04020102020204" pitchFamily="34" charset="0"/>
              </a:rPr>
              <a:t> </a:t>
            </a:r>
            <a:r>
              <a:rPr lang="ru-RU" sz="7200" spc="300" dirty="0" err="1">
                <a:solidFill>
                  <a:srgbClr val="001D56"/>
                </a:solidFill>
                <a:latin typeface="Arial Black" panose="020B0A04020102020204" pitchFamily="34" charset="0"/>
              </a:rPr>
              <a:t>ўніверсітэта</a:t>
            </a:r>
            <a:endParaRPr lang="ru-RU" sz="7200" dirty="0">
              <a:latin typeface="Arial Black" panose="020B0A04020102020204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903770308"/>
              </p:ext>
            </p:extLst>
          </p:nvPr>
        </p:nvGraphicFramePr>
        <p:xfrm>
          <a:off x="330558" y="1993006"/>
          <a:ext cx="17661867" cy="7875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-76200" y="9917113"/>
            <a:ext cx="304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dirty="0">
                <a:solidFill>
                  <a:schemeClr val="bg1"/>
                </a:solidFill>
              </a:rPr>
              <a:t>© </a:t>
            </a:r>
            <a:r>
              <a:rPr lang="ru-RU" altLang="ru-RU" dirty="0" smtClean="0">
                <a:solidFill>
                  <a:schemeClr val="bg1"/>
                </a:solidFill>
              </a:rPr>
              <a:t>БДЭУ</a:t>
            </a:r>
            <a:r>
              <a:rPr lang="en-US" altLang="ru-RU" dirty="0" smtClean="0">
                <a:solidFill>
                  <a:schemeClr val="bg1"/>
                </a:solidFill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</a:rPr>
              <a:t>2025 </a:t>
            </a:r>
            <a:r>
              <a:rPr lang="en-US" altLang="ru-RU" dirty="0">
                <a:solidFill>
                  <a:schemeClr val="bg1"/>
                </a:solidFill>
              </a:rPr>
              <a:t>WWW.BSEU.BY</a:t>
            </a:r>
            <a:endParaRPr lang="ru-RU" alt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5423" y="266700"/>
            <a:ext cx="2286319" cy="228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36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0981" y="32018"/>
            <a:ext cx="7489202" cy="5133213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894" y="242833"/>
            <a:ext cx="9964706" cy="1538883"/>
          </a:xfrm>
        </p:spPr>
        <p:txBody>
          <a:bodyPr/>
          <a:lstStyle/>
          <a:p>
            <a:r>
              <a:rPr lang="ru-RU" sz="500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Лічбавае</a:t>
            </a:r>
            <a:r>
              <a:rPr lang="ru-RU" sz="5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500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адукацыйнае</a:t>
            </a:r>
            <a:r>
              <a:rPr lang="ru-RU" sz="5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500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асяроддзе</a:t>
            </a:r>
            <a:endParaRPr lang="ru-RU" sz="5000" dirty="0">
              <a:ln w="6600">
                <a:solidFill>
                  <a:schemeClr val="accent2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4482" y="5774450"/>
            <a:ext cx="8093718" cy="3825663"/>
          </a:xfrm>
          <a:ln w="28575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marL="381600" lvl="1" indent="-285750" algn="l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Інфармацыйныя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рэсурсы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ўласнай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генерацыі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81600" lvl="1" indent="-285750" algn="l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ru-RU" sz="3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850" lvl="1" algn="l">
              <a:lnSpc>
                <a:spcPct val="110000"/>
              </a:lnSpc>
              <a:spcAft>
                <a:spcPts val="0"/>
              </a:spcAft>
            </a:pPr>
            <a:r>
              <a:rPr lang="ru-RU" sz="1600" b="1" dirty="0" err="1" smtClean="0">
                <a:solidFill>
                  <a:srgbClr val="2B4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Электронны</a:t>
            </a:r>
            <a:r>
              <a:rPr lang="ru-RU" sz="1600" b="1" dirty="0" smtClean="0">
                <a:solidFill>
                  <a:srgbClr val="2B4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каталог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online-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доступам.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Агульны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лік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бібліяграфічных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запісаў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785000</a:t>
            </a:r>
          </a:p>
          <a:p>
            <a:pPr marL="381600" lvl="1" indent="-285750" algn="l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ru-RU" sz="3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850" lvl="1" algn="l">
              <a:lnSpc>
                <a:spcPct val="110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rgbClr val="2B4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Электронная </a:t>
            </a:r>
            <a:r>
              <a:rPr lang="ru-RU" sz="1600" b="1" dirty="0" err="1">
                <a:solidFill>
                  <a:srgbClr val="2B4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бібліятэка</a:t>
            </a:r>
            <a:r>
              <a:rPr lang="ru-RU" sz="1600" b="1" dirty="0">
                <a:solidFill>
                  <a:srgbClr val="2B4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змяшчае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каля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72000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паўнатэкставых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дакументаў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(ЭУМК,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аўтарэфератаў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дысертацый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артыкулаў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матэрыялаў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канферэнцый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інш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pPr marL="381600" lvl="1" indent="-285750" algn="l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ru-RU" sz="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600" lvl="1" indent="-285750" algn="l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1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паўнатэкставых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баз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даных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сусветна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вядомых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агрэгатараў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інфармацыйных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парталаў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электронных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перыядычных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выданняў</a:t>
            </a:r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600" lvl="1" indent="-285750" algn="l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ru-RU" sz="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600" lvl="1" indent="-285750" algn="l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Выкананне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інфармацыйных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запытаў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па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электроннай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дастаўцы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дакументаў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калекцый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электроннай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бібліятэкі</a:t>
            </a:r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600" lvl="1" indent="-285750" algn="l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ru-RU" sz="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600" lvl="1" indent="-285750" algn="l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Інтэграваныя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плагіны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ЭБС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Znanium.com«</a:t>
            </a:r>
            <a:r>
              <a:rPr lang="be-BY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ЭБС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BOOK.ru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адукацыйны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партал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БДЭУ</a:t>
            </a:r>
          </a:p>
          <a:p>
            <a:pPr marL="381600" lvl="1" indent="-285750" algn="l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ru-RU" sz="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600" lvl="1" indent="-285750" algn="l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Чытальныя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залы з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адкрытым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Wi-Fi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доступам</a:t>
            </a:r>
          </a:p>
        </p:txBody>
      </p:sp>
      <p:sp>
        <p:nvSpPr>
          <p:cNvPr id="25" name="Прямоугольник 12"/>
          <p:cNvSpPr>
            <a:spLocks noChangeArrowheads="1"/>
          </p:cNvSpPr>
          <p:nvPr/>
        </p:nvSpPr>
        <p:spPr bwMode="auto">
          <a:xfrm>
            <a:off x="-12879" y="9917113"/>
            <a:ext cx="304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dirty="0">
                <a:solidFill>
                  <a:schemeClr val="bg1"/>
                </a:solidFill>
              </a:rPr>
              <a:t>© </a:t>
            </a:r>
            <a:r>
              <a:rPr lang="ru-RU" altLang="ru-RU" dirty="0" smtClean="0">
                <a:solidFill>
                  <a:schemeClr val="bg1"/>
                </a:solidFill>
              </a:rPr>
              <a:t>БДЭУ</a:t>
            </a:r>
            <a:r>
              <a:rPr lang="en-US" altLang="ru-RU" dirty="0" smtClean="0">
                <a:solidFill>
                  <a:schemeClr val="bg1"/>
                </a:solidFill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</a:rPr>
              <a:t>2025 </a:t>
            </a:r>
            <a:r>
              <a:rPr lang="en-US" altLang="ru-RU" dirty="0">
                <a:solidFill>
                  <a:schemeClr val="bg1"/>
                </a:solidFill>
              </a:rPr>
              <a:t>WWW.BSEU.BY</a:t>
            </a:r>
            <a:endParaRPr lang="ru-RU" altLang="ru-RU" dirty="0">
              <a:solidFill>
                <a:schemeClr val="bg1"/>
              </a:solidFill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10375874" y="3609352"/>
            <a:ext cx="5867400" cy="1084183"/>
          </a:xfrm>
          <a:prstGeom prst="down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pc="300" dirty="0" err="1">
                <a:solidFill>
                  <a:schemeClr val="bg1"/>
                </a:solidFill>
                <a:latin typeface="Arial Black" panose="020B0A04020102020204" pitchFamily="34" charset="0"/>
              </a:rPr>
              <a:t>Інфармацыйныя</a:t>
            </a:r>
            <a:r>
              <a:rPr lang="ru-RU" spc="3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pc="300" dirty="0" err="1">
                <a:solidFill>
                  <a:schemeClr val="bg1"/>
                </a:solidFill>
                <a:latin typeface="Arial Black" panose="020B0A04020102020204" pitchFamily="34" charset="0"/>
              </a:rPr>
              <a:t>рэсурсы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155160374"/>
              </p:ext>
            </p:extLst>
          </p:nvPr>
        </p:nvGraphicFramePr>
        <p:xfrm>
          <a:off x="8614483" y="4714797"/>
          <a:ext cx="9390182" cy="5202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Выноска со стрелкой вниз 13"/>
          <p:cNvSpPr/>
          <p:nvPr/>
        </p:nvSpPr>
        <p:spPr>
          <a:xfrm>
            <a:off x="1444782" y="4463489"/>
            <a:ext cx="5867400" cy="1084183"/>
          </a:xfrm>
          <a:prstGeom prst="down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Электронная </a:t>
            </a:r>
            <a:r>
              <a:rPr lang="ru-R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навуковая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бібліятэка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5" name="Выноска со стрелкой вниз 14"/>
          <p:cNvSpPr/>
          <p:nvPr/>
        </p:nvSpPr>
        <p:spPr>
          <a:xfrm>
            <a:off x="9686484" y="1249833"/>
            <a:ext cx="5867400" cy="1084183"/>
          </a:xfrm>
          <a:prstGeom prst="down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err="1">
                <a:solidFill>
                  <a:schemeClr val="bg1"/>
                </a:solidFill>
                <a:latin typeface="Arial Black" panose="020B0A04020102020204" pitchFamily="34" charset="0"/>
              </a:rPr>
              <a:t>Адукацыйныя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 Black" panose="020B0A04020102020204" pitchFamily="34" charset="0"/>
              </a:rPr>
              <a:t>парталы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 БДЭУ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7205563" y="2370606"/>
            <a:ext cx="2604560" cy="609600"/>
            <a:chOff x="676454" y="30846"/>
            <a:chExt cx="4523320" cy="659955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7" name="Прямоугольник 16"/>
            <p:cNvSpPr/>
            <p:nvPr/>
          </p:nvSpPr>
          <p:spPr>
            <a:xfrm>
              <a:off x="676454" y="30846"/>
              <a:ext cx="4523320" cy="65995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Прямоугольник 17"/>
            <p:cNvSpPr/>
            <p:nvPr/>
          </p:nvSpPr>
          <p:spPr>
            <a:xfrm>
              <a:off x="676454" y="30846"/>
              <a:ext cx="4523320" cy="6599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spc="5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Arial"/>
                </a:rPr>
                <a:t>elearning.bseu.by</a:t>
              </a:r>
              <a:endParaRPr lang="ru-RU" sz="2700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15398265" y="2355278"/>
            <a:ext cx="2606400" cy="608400"/>
            <a:chOff x="7406231" y="30846"/>
            <a:chExt cx="4523320" cy="659955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0" name="Прямоугольник 19"/>
            <p:cNvSpPr/>
            <p:nvPr/>
          </p:nvSpPr>
          <p:spPr>
            <a:xfrm>
              <a:off x="7406231" y="30846"/>
              <a:ext cx="4523320" cy="65995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Прямоугольник 20"/>
            <p:cNvSpPr/>
            <p:nvPr/>
          </p:nvSpPr>
          <p:spPr>
            <a:xfrm>
              <a:off x="7406231" y="30846"/>
              <a:ext cx="4523320" cy="6599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spc="5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Arial"/>
                </a:rPr>
                <a:t>open.bseu.by</a:t>
              </a:r>
              <a:endParaRPr lang="ru-RU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12654767" y="2371806"/>
            <a:ext cx="2606400" cy="608400"/>
            <a:chOff x="676454" y="5200807"/>
            <a:chExt cx="4523320" cy="659955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7" name="Прямоугольник 26"/>
            <p:cNvSpPr/>
            <p:nvPr/>
          </p:nvSpPr>
          <p:spPr>
            <a:xfrm>
              <a:off x="676454" y="5200807"/>
              <a:ext cx="4523320" cy="65995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Прямоугольник 27"/>
            <p:cNvSpPr/>
            <p:nvPr/>
          </p:nvSpPr>
          <p:spPr>
            <a:xfrm>
              <a:off x="676454" y="5200807"/>
              <a:ext cx="4523320" cy="6599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spc="5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Arial"/>
                </a:rPr>
                <a:t>test.bseu.by</a:t>
              </a:r>
              <a:endParaRPr lang="ru-RU" sz="2700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9637073" y="2370606"/>
            <a:ext cx="2880596" cy="659298"/>
            <a:chOff x="7406231" y="5145596"/>
            <a:chExt cx="4999178" cy="71516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0" name="Прямоугольник 29"/>
            <p:cNvSpPr/>
            <p:nvPr/>
          </p:nvSpPr>
          <p:spPr>
            <a:xfrm>
              <a:off x="7882089" y="5145596"/>
              <a:ext cx="4523320" cy="65995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Прямоугольник 30"/>
            <p:cNvSpPr/>
            <p:nvPr/>
          </p:nvSpPr>
          <p:spPr>
            <a:xfrm>
              <a:off x="7406231" y="5200807"/>
              <a:ext cx="4523320" cy="6599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spc="5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Arial"/>
                </a:rPr>
                <a:t>i.bseu.by</a:t>
              </a:r>
              <a:endParaRPr lang="ru-RU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9276" y="0"/>
            <a:ext cx="2286319" cy="228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9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1000">
              <a:schemeClr val="dk2">
                <a:hueOff val="0"/>
                <a:satOff val="0"/>
                <a:shade val="51000"/>
                <a:satMod val="130000"/>
                <a:alpha val="11000"/>
                <a:lumMod val="48000"/>
                <a:lumOff val="52000"/>
              </a:schemeClr>
            </a:gs>
            <a:gs pos="100000">
              <a:schemeClr val="accent1">
                <a:lumMod val="7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824" y="5738270"/>
            <a:ext cx="3568592" cy="43641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201" y="2717818"/>
            <a:ext cx="4501512" cy="30010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object 7"/>
          <p:cNvSpPr txBox="1">
            <a:spLocks noGrp="1"/>
          </p:cNvSpPr>
          <p:nvPr>
            <p:ph type="title"/>
          </p:nvPr>
        </p:nvSpPr>
        <p:spPr>
          <a:xfrm rot="5400000">
            <a:off x="3541726" y="-2795505"/>
            <a:ext cx="1769715" cy="831777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vert270" wrap="square" lIns="0" tIns="109220" rIns="0" bIns="0" rtlCol="0">
            <a:spAutoFit/>
          </a:bodyPr>
          <a:lstStyle/>
          <a:p>
            <a:pPr marL="12700" marR="5080" algn="r">
              <a:lnSpc>
                <a:spcPts val="6900"/>
              </a:lnSpc>
              <a:spcBef>
                <a:spcPts val="860"/>
              </a:spcBef>
            </a:pPr>
            <a:r>
              <a:rPr lang="ru-RU" sz="3200" spc="110" dirty="0" smtClean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АДУКАЦЫЙНЫЯ</a:t>
            </a:r>
            <a:r>
              <a:rPr lang="ru-RU" sz="3200" spc="145" dirty="0" smtClean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3200" spc="175" dirty="0" smtClean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ПАРТАЛЫ</a:t>
            </a:r>
            <a:r>
              <a:rPr lang="ru-RU" sz="4000" spc="175" dirty="0" smtClean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ru-RU" sz="4000" spc="175" dirty="0" smtClean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sz="7200" spc="175" dirty="0" smtClean="0">
                <a:ln>
                  <a:solidFill>
                    <a:srgbClr val="FF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БДЭУ</a:t>
            </a:r>
            <a:endParaRPr lang="ru-RU" sz="7200" dirty="0">
              <a:ln>
                <a:solidFill>
                  <a:srgbClr val="FF0000"/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3" name="Прямоугольник 12"/>
          <p:cNvSpPr>
            <a:spLocks noChangeArrowheads="1"/>
          </p:cNvSpPr>
          <p:nvPr/>
        </p:nvSpPr>
        <p:spPr bwMode="auto">
          <a:xfrm>
            <a:off x="-14514" y="9900442"/>
            <a:ext cx="304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dirty="0">
                <a:solidFill>
                  <a:schemeClr val="bg1"/>
                </a:solidFill>
              </a:rPr>
              <a:t>© </a:t>
            </a:r>
            <a:r>
              <a:rPr lang="ru-RU" altLang="ru-RU" dirty="0" smtClean="0">
                <a:solidFill>
                  <a:schemeClr val="bg1"/>
                </a:solidFill>
              </a:rPr>
              <a:t>БДЭУ</a:t>
            </a:r>
            <a:r>
              <a:rPr lang="en-US" altLang="ru-RU" dirty="0" smtClean="0">
                <a:solidFill>
                  <a:schemeClr val="bg1"/>
                </a:solidFill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</a:rPr>
              <a:t>2025 </a:t>
            </a:r>
            <a:r>
              <a:rPr lang="en-US" altLang="ru-RU" dirty="0">
                <a:solidFill>
                  <a:schemeClr val="bg1"/>
                </a:solidFill>
              </a:rPr>
              <a:t>WWW.BSEU.BY</a:t>
            </a:r>
            <a:endParaRPr lang="ru-RU" alt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4" t="30059" r="11788"/>
          <a:stretch/>
        </p:blipFill>
        <p:spPr>
          <a:xfrm>
            <a:off x="9296400" y="5261969"/>
            <a:ext cx="4700685" cy="2875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169656"/>
            <a:ext cx="6959327" cy="31996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27" r="13139" b="16801"/>
          <a:stretch/>
        </p:blipFill>
        <p:spPr>
          <a:xfrm>
            <a:off x="12840012" y="2984678"/>
            <a:ext cx="5170610" cy="2467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8601" y="6900540"/>
            <a:ext cx="4800457" cy="3201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9854" y="299342"/>
            <a:ext cx="2286319" cy="2286319"/>
          </a:xfrm>
          <a:prstGeom prst="rect">
            <a:avLst/>
          </a:prstGeom>
        </p:spPr>
      </p:pic>
      <p:graphicFrame>
        <p:nvGraphicFramePr>
          <p:cNvPr id="15" name="Diagram8"/>
          <p:cNvGraphicFramePr/>
          <p:nvPr>
            <p:extLst>
              <p:ext uri="{D42A27DB-BD31-4B8C-83A1-F6EECF244321}">
                <p14:modId xmlns:p14="http://schemas.microsoft.com/office/powerpoint/2010/main" val="980556919"/>
              </p:ext>
            </p:extLst>
          </p:nvPr>
        </p:nvGraphicFramePr>
        <p:xfrm>
          <a:off x="121853" y="2585661"/>
          <a:ext cx="7227821" cy="7467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6569">
              <a:schemeClr val="accent1">
                <a:lumMod val="40000"/>
                <a:lumOff val="60000"/>
              </a:schemeClr>
            </a:gs>
            <a:gs pos="23000">
              <a:schemeClr val="accent1">
                <a:lumMod val="40000"/>
                <a:lumOff val="60000"/>
              </a:schemeClr>
            </a:gs>
            <a:gs pos="6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192000" y="3452714"/>
            <a:ext cx="5906040" cy="6677633"/>
            <a:chOff x="11703454" y="2629034"/>
            <a:chExt cx="6584716" cy="7702507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03454" y="2629034"/>
              <a:ext cx="6584716" cy="770250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93903" y="7525589"/>
              <a:ext cx="4213211" cy="2759912"/>
            </a:xfrm>
            <a:prstGeom prst="rect">
              <a:avLst/>
            </a:prstGeom>
          </p:spPr>
        </p:pic>
      </p:grp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/>
          <a:srcRect l="15417" t="6297" r="40000" b="16666"/>
          <a:stretch/>
        </p:blipFill>
        <p:spPr>
          <a:xfrm>
            <a:off x="10963582" y="711200"/>
            <a:ext cx="4320648" cy="4199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98042" y="292611"/>
            <a:ext cx="10393758" cy="2845651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 algn="ctr">
              <a:spcBef>
                <a:spcPts val="590"/>
              </a:spcBef>
            </a:pPr>
            <a:r>
              <a:rPr lang="ru-RU" sz="6000" spc="190" dirty="0" err="1">
                <a:latin typeface="Arial Black" panose="020B0A04020102020204" pitchFamily="34" charset="0"/>
              </a:rPr>
              <a:t>Лічбавасць</a:t>
            </a:r>
            <a:r>
              <a:rPr lang="ru-RU" sz="6000" spc="190" dirty="0">
                <a:latin typeface="Arial Black" panose="020B0A04020102020204" pitchFamily="34" charset="0"/>
              </a:rPr>
              <a:t> </a:t>
            </a:r>
            <a:r>
              <a:rPr lang="ru-RU" sz="6000" spc="190" dirty="0" err="1">
                <a:latin typeface="Arial Black" panose="020B0A04020102020204" pitchFamily="34" charset="0"/>
              </a:rPr>
              <a:t>працэсаў</a:t>
            </a:r>
            <a:r>
              <a:rPr lang="ru-RU" sz="6000" spc="190" dirty="0">
                <a:latin typeface="Arial Black" panose="020B0A04020102020204" pitchFamily="34" charset="0"/>
              </a:rPr>
              <a:t> </a:t>
            </a:r>
            <a:r>
              <a:rPr lang="ru-RU" sz="6000" spc="190" dirty="0" err="1">
                <a:latin typeface="Arial Black" panose="020B0A04020102020204" pitchFamily="34" charset="0"/>
              </a:rPr>
              <a:t>кіравання</a:t>
            </a:r>
            <a:r>
              <a:rPr lang="ru-RU" sz="6000" spc="190" dirty="0">
                <a:latin typeface="Arial Black" panose="020B0A04020102020204" pitchFamily="34" charset="0"/>
              </a:rPr>
              <a:t> </a:t>
            </a:r>
            <a:r>
              <a:rPr lang="ru-RU" sz="6000" spc="190" dirty="0" err="1">
                <a:latin typeface="Arial Black" panose="020B0A04020102020204" pitchFamily="34" charset="0"/>
              </a:rPr>
              <a:t>ў</a:t>
            </a:r>
            <a:r>
              <a:rPr lang="ru-RU" sz="6000" spc="190" dirty="0" err="1" smtClean="0">
                <a:latin typeface="Arial Black" panose="020B0A04020102020204" pitchFamily="34" charset="0"/>
              </a:rPr>
              <a:t>ніверсітэтам</a:t>
            </a:r>
            <a:endParaRPr sz="6000" dirty="0">
              <a:latin typeface="Arial Black" panose="020B0A04020102020204" pitchFamily="34" charset="0"/>
            </a:endParaRPr>
          </a:p>
        </p:txBody>
      </p:sp>
      <p:sp>
        <p:nvSpPr>
          <p:cNvPr id="14" name="Прямоугольник 12"/>
          <p:cNvSpPr>
            <a:spLocks noChangeArrowheads="1"/>
          </p:cNvSpPr>
          <p:nvPr/>
        </p:nvSpPr>
        <p:spPr bwMode="auto">
          <a:xfrm>
            <a:off x="76200" y="9715500"/>
            <a:ext cx="304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dirty="0">
                <a:solidFill>
                  <a:schemeClr val="bg1"/>
                </a:solidFill>
              </a:rPr>
              <a:t>© </a:t>
            </a:r>
            <a:r>
              <a:rPr lang="ru-RU" altLang="ru-RU" dirty="0" smtClean="0">
                <a:solidFill>
                  <a:schemeClr val="bg1"/>
                </a:solidFill>
              </a:rPr>
              <a:t>БДЭУ</a:t>
            </a:r>
            <a:r>
              <a:rPr lang="en-US" altLang="ru-RU" dirty="0" smtClean="0">
                <a:solidFill>
                  <a:schemeClr val="bg1"/>
                </a:solidFill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</a:rPr>
              <a:t>2025 </a:t>
            </a:r>
            <a:r>
              <a:rPr lang="en-US" altLang="ru-RU" dirty="0">
                <a:solidFill>
                  <a:schemeClr val="bg1"/>
                </a:solidFill>
              </a:rPr>
              <a:t>WWW.BSEU.BY</a:t>
            </a:r>
            <a:endParaRPr lang="ru-RU" altLang="ru-RU" dirty="0">
              <a:solidFill>
                <a:schemeClr val="bg1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617" y="5296301"/>
            <a:ext cx="3310289" cy="2205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3" name="Схема 22"/>
          <p:cNvGraphicFramePr/>
          <p:nvPr>
            <p:extLst>
              <p:ext uri="{D42A27DB-BD31-4B8C-83A1-F6EECF244321}">
                <p14:modId xmlns:p14="http://schemas.microsoft.com/office/powerpoint/2010/main" val="2863264619"/>
              </p:ext>
            </p:extLst>
          </p:nvPr>
        </p:nvGraphicFramePr>
        <p:xfrm>
          <a:off x="411713" y="3461785"/>
          <a:ext cx="9712002" cy="5930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1721" y="187038"/>
            <a:ext cx="2286319" cy="22863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31000">
              <a:schemeClr val="accent1">
                <a:lumMod val="40000"/>
                <a:lumOff val="60000"/>
              </a:schemeClr>
            </a:gs>
            <a:gs pos="68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286749" cy="10286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8477793" y="277189"/>
            <a:ext cx="9795422" cy="394210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5080" algn="l">
              <a:tabLst>
                <a:tab pos="2727960" algn="l"/>
                <a:tab pos="3968115" algn="l"/>
                <a:tab pos="5730875" algn="l"/>
              </a:tabLst>
            </a:pPr>
            <a:r>
              <a:rPr lang="ru-RU" sz="5000" spc="130" dirty="0" err="1" smtClean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Перспектыўныя</a:t>
            </a:r>
            <a:r>
              <a:rPr lang="ru-RU" sz="5000" spc="130" dirty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ru-RU" sz="5000" spc="130" dirty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</a:br>
            <a:r>
              <a:rPr lang="ru-RU" sz="5000" spc="130" dirty="0" err="1" smtClean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напрамкі</a:t>
            </a:r>
            <a:r>
              <a:rPr lang="ru-RU" sz="5000" spc="130" dirty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ru-RU" sz="5000" spc="130" dirty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</a:br>
            <a:r>
              <a:rPr lang="ru-RU" sz="5000" spc="130" dirty="0" err="1" smtClean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цыфравізацыі</a:t>
            </a:r>
            <a:r>
              <a:rPr lang="ru-RU" sz="5000" spc="130" dirty="0" smtClean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5000" spc="130" dirty="0" err="1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ўніверсітэта</a:t>
            </a:r>
            <a:r>
              <a:rPr lang="ru-RU" sz="5000" spc="130" dirty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5000" spc="130" dirty="0" smtClean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на 2024/2025 </a:t>
            </a:r>
            <a:r>
              <a:rPr lang="ru-RU" sz="5000" spc="130" dirty="0" err="1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навучальны</a:t>
            </a:r>
            <a:r>
              <a:rPr lang="ru-RU" sz="5000" spc="130" dirty="0">
                <a:ln>
                  <a:solidFill>
                    <a:schemeClr val="bg1"/>
                  </a:solidFill>
                </a:ln>
                <a:solidFill>
                  <a:srgbClr val="001D5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 год</a:t>
            </a:r>
            <a:endParaRPr sz="5000" spc="130" dirty="0">
              <a:ln>
                <a:solidFill>
                  <a:schemeClr val="bg1"/>
                </a:solidFill>
              </a:ln>
              <a:solidFill>
                <a:srgbClr val="001D5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4" name="Прямоугольник 12"/>
          <p:cNvSpPr>
            <a:spLocks noChangeArrowheads="1"/>
          </p:cNvSpPr>
          <p:nvPr/>
        </p:nvSpPr>
        <p:spPr bwMode="auto">
          <a:xfrm>
            <a:off x="7513" y="9901381"/>
            <a:ext cx="304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dirty="0">
                <a:solidFill>
                  <a:schemeClr val="bg1"/>
                </a:solidFill>
              </a:rPr>
              <a:t>© </a:t>
            </a:r>
            <a:r>
              <a:rPr lang="ru-RU" altLang="ru-RU" dirty="0" smtClean="0">
                <a:solidFill>
                  <a:schemeClr val="bg1"/>
                </a:solidFill>
              </a:rPr>
              <a:t>БДЭУ</a:t>
            </a:r>
            <a:r>
              <a:rPr lang="en-US" altLang="ru-RU" dirty="0" smtClean="0">
                <a:solidFill>
                  <a:schemeClr val="bg1"/>
                </a:solidFill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</a:rPr>
              <a:t>2025 </a:t>
            </a:r>
            <a:r>
              <a:rPr lang="en-US" altLang="ru-RU" dirty="0">
                <a:solidFill>
                  <a:schemeClr val="bg1"/>
                </a:solidFill>
              </a:rPr>
              <a:t>WWW.BSEU.BY</a:t>
            </a:r>
            <a:endParaRPr lang="ru-RU" altLang="ru-RU" dirty="0">
              <a:solidFill>
                <a:schemeClr val="bg1"/>
              </a:solidFill>
            </a:endParaRPr>
          </a:p>
        </p:txBody>
      </p:sp>
      <p:graphicFrame>
        <p:nvGraphicFramePr>
          <p:cNvPr id="27" name="Схема 26"/>
          <p:cNvGraphicFramePr/>
          <p:nvPr>
            <p:extLst>
              <p:ext uri="{D42A27DB-BD31-4B8C-83A1-F6EECF244321}">
                <p14:modId xmlns:p14="http://schemas.microsoft.com/office/powerpoint/2010/main" val="1908289291"/>
              </p:ext>
            </p:extLst>
          </p:nvPr>
        </p:nvGraphicFramePr>
        <p:xfrm>
          <a:off x="8610600" y="4352833"/>
          <a:ext cx="9200607" cy="55195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0" y="277189"/>
            <a:ext cx="2286319" cy="22863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3129</TotalTime>
  <Words>787</Words>
  <Application>Microsoft Office PowerPoint</Application>
  <PresentationFormat>Произвольный</PresentationFormat>
  <Paragraphs>141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 Unicode MS</vt:lpstr>
      <vt:lpstr>Arial</vt:lpstr>
      <vt:lpstr>Arial Black</vt:lpstr>
      <vt:lpstr>Calibri</vt:lpstr>
      <vt:lpstr>Microsoft Sans Serif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Прынцыпы лічбавай трансфармацыі навучальнага працэсу</vt:lpstr>
      <vt:lpstr>АСНОЎНЫЯ КАМПАНЕНТЫ ЛІЧБАВАГА УНІВЕРСІТЭТА </vt:lpstr>
      <vt:lpstr>Патэнцыял лічбавай трансфармацыі БДЭУ</vt:lpstr>
      <vt:lpstr>Лічбавая інфраструктура ўніверсітэта</vt:lpstr>
      <vt:lpstr>Лічбавае адукацыйнае асяроддзе</vt:lpstr>
      <vt:lpstr>АДУКАЦЫЙНЫЯ ПАРТАЛЫ БДЭУ</vt:lpstr>
      <vt:lpstr>Лічбавасць працэсаў кіравання ўніверсітэтам</vt:lpstr>
      <vt:lpstr>Перспектыўныя напрамкі цыфравізацыі ўніверсітэта на 2024/2025 навучальны год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BSEU FINAL, копия, копия</dc:title>
  <dc:creator>Татьяна Садовская</dc:creator>
  <cp:keywords>DAFMrbDk-g8,BAFMrbTJHE0</cp:keywords>
  <cp:lastModifiedBy>Центр системного анализа</cp:lastModifiedBy>
  <cp:revision>245</cp:revision>
  <dcterms:created xsi:type="dcterms:W3CDTF">2022-09-20T09:27:23Z</dcterms:created>
  <dcterms:modified xsi:type="dcterms:W3CDTF">2025-03-03T13:33:37Z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2022-09-19T00:00:00Z</vt:filetime>
  </property>
  <property fmtid="{D5CDD505-2E9C-101B-9397-08002B2CF9AE}" pid="3" name="Creator">
    <vt:lpwstr>Canva</vt:lpwstr>
  </property>
  <property fmtid="{D5CDD505-2E9C-101B-9397-08002B2CF9AE}" pid="4" name="LastSaved">
    <vt:filetime>2022-09-19T00:00:00Z</vt:filetime>
  </property>
</Properties>
</file>